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3CEA-5F08-4446-84EA-0ED2380B842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7198-9689-42C1-A311-6A7B91DFC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6980-1931-4954-9E51-931C31104BA7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B413-0A20-45F6-885D-C67513FA8717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2937-EEBB-44D1-A0F5-0FC4EB0F63CD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85A2-7316-487B-A15B-27E0310646CC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521-938C-4E9B-A0A3-3DE7124997E0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C3A0-D8A3-4E07-B2C5-33D403648B65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575C-0DB4-4F23-B840-7E07BC2584D9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CF1-7FF2-42D8-ABB6-A0F248121C44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5D24-2FDC-4A98-8109-C125E3CCBD04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760-8AA5-4B79-B8D0-EA5BA81CAA07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CFD5-1009-4EFC-A956-D2FC859D0A06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1621-A460-4A76-B3A5-8BF0A1F23A8C}" type="datetime1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A3D3-7053-4DB6-B694-8796B93E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Альфа и Омега №1\Desktop\bp (1).jpe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-21921"/>
            <a:ext cx="6858000" cy="9165921"/>
          </a:xfrm>
          <a:prstGeom prst="rect">
            <a:avLst/>
          </a:prstGeom>
          <a:noFill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357158"/>
            <a:ext cx="6858000" cy="8429684"/>
          </a:xfrm>
          <a:prstGeom prst="snip2DiagRect">
            <a:avLst/>
          </a:prstGeom>
          <a:solidFill>
            <a:srgbClr val="FFC000">
              <a:alpha val="7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04"/>
            <a:ext cx="6858000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Альф</a:t>
            </a:r>
            <a:endParaRPr lang="ru-RU" sz="15000" b="1" cap="none" spc="0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90" y="285720"/>
            <a:ext cx="258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09/20</a:t>
            </a:r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ru-RU" sz="54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3" descr="C:\Users\Альфа и Омега №1\Downloads\a6b185c3-29c2-4299-af99-940f52633c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26" y="3357554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Альфа и Омега №1\Downloads\99110681-8798-4247-8023-ebb1fdbec3c0.jpg"/>
          <p:cNvPicPr>
            <a:picLocks noChangeAspect="1" noChangeArrowheads="1"/>
          </p:cNvPicPr>
          <p:nvPr/>
        </p:nvPicPr>
        <p:blipFill>
          <a:blip r:embed="rId2" cstate="print"/>
          <a:srcRect t="25016" b="24953"/>
          <a:stretch>
            <a:fillRect/>
          </a:stretch>
        </p:blipFill>
        <p:spPr bwMode="auto">
          <a:xfrm>
            <a:off x="4572008" y="3000364"/>
            <a:ext cx="1524561" cy="1356682"/>
          </a:xfrm>
          <a:prstGeom prst="rect">
            <a:avLst/>
          </a:prstGeom>
          <a:noFill/>
        </p:spPr>
      </p:pic>
      <p:pic>
        <p:nvPicPr>
          <p:cNvPr id="2050" name="Picture 2" descr="C:\Users\Альфа и Омега №1\Desktop\91-913766_film-frame-leaf-clip-autumn-bor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42989" y="1142986"/>
            <a:ext cx="9144002" cy="685802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 rot="21057185">
            <a:off x="677851" y="2445843"/>
            <a:ext cx="2153795" cy="1523352"/>
            <a:chOff x="571480" y="2285984"/>
            <a:chExt cx="2153795" cy="1523352"/>
          </a:xfrm>
        </p:grpSpPr>
        <p:pic>
          <p:nvPicPr>
            <p:cNvPr id="1033" name="Picture 9" descr="C:\Users\Альфа и Омега №1\Downloads\ebb1197a-cc38-4375-ab18-69b49896e6b2.jpg"/>
            <p:cNvPicPr>
              <a:picLocks noChangeAspect="1" noChangeArrowheads="1"/>
            </p:cNvPicPr>
            <p:nvPr/>
          </p:nvPicPr>
          <p:blipFill>
            <a:blip r:embed="rId4"/>
            <a:srcRect l="5284" t="72500" r="20528" b="10625"/>
            <a:stretch>
              <a:fillRect/>
            </a:stretch>
          </p:blipFill>
          <p:spPr bwMode="auto">
            <a:xfrm>
              <a:off x="571480" y="2285984"/>
              <a:ext cx="1643074" cy="928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571480" y="3286116"/>
              <a:ext cx="2153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Кл.рук</a:t>
              </a: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. 11 класса</a:t>
              </a:r>
            </a:p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Наталья Александровна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8604" y="4000496"/>
            <a:ext cx="2071678" cy="4502897"/>
            <a:chOff x="8072470" y="1214414"/>
            <a:chExt cx="3000396" cy="5444214"/>
          </a:xfrm>
        </p:grpSpPr>
        <p:pic>
          <p:nvPicPr>
            <p:cNvPr id="1028" name="Picture 4" descr="C:\Users\Альфа и Омега №1\Downloads\e96a55c3-3b76-4358-982f-5e2fd772bc1a.jpg"/>
            <p:cNvPicPr>
              <a:picLocks noChangeAspect="1" noChangeArrowheads="1"/>
            </p:cNvPicPr>
            <p:nvPr/>
          </p:nvPicPr>
          <p:blipFill>
            <a:blip r:embed="rId5"/>
            <a:srcRect t="25313" r="14864" b="8124"/>
            <a:stretch>
              <a:fillRect/>
            </a:stretch>
          </p:blipFill>
          <p:spPr bwMode="auto">
            <a:xfrm>
              <a:off x="8072470" y="1214414"/>
              <a:ext cx="3000396" cy="50720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8175933" y="6286511"/>
              <a:ext cx="2886596" cy="37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Будущие выпускники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21345935">
            <a:off x="2588102" y="6428451"/>
            <a:ext cx="2000265" cy="2452047"/>
            <a:chOff x="-6429444" y="3214678"/>
            <a:chExt cx="2000265" cy="2452047"/>
          </a:xfrm>
        </p:grpSpPr>
        <p:pic>
          <p:nvPicPr>
            <p:cNvPr id="1030" name="Picture 6" descr="C:\Users\Альфа и Омега №1\Downloads\5d74c6d0-8d74-4a24-8443-b584e9497814.jpg"/>
            <p:cNvPicPr>
              <a:picLocks noChangeAspect="1" noChangeArrowheads="1"/>
            </p:cNvPicPr>
            <p:nvPr/>
          </p:nvPicPr>
          <p:blipFill>
            <a:blip r:embed="rId6"/>
            <a:srcRect l="4065" t="35672" r="16666" b="27308"/>
            <a:stretch>
              <a:fillRect/>
            </a:stretch>
          </p:blipFill>
          <p:spPr bwMode="auto">
            <a:xfrm>
              <a:off x="-6429444" y="3214678"/>
              <a:ext cx="1975585" cy="20002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-6429443" y="5143505"/>
              <a:ext cx="2000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Мама 1ка,</a:t>
              </a:r>
            </a:p>
            <a:p>
              <a:r>
                <a:rPr lang="ru-RU" sz="14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Ирада</a:t>
              </a: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4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Азизхановна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12470">
            <a:off x="4435838" y="4482664"/>
            <a:ext cx="1856342" cy="1237600"/>
            <a:chOff x="4572008" y="1857356"/>
            <a:chExt cx="1856342" cy="1237600"/>
          </a:xfrm>
        </p:grpSpPr>
        <p:pic>
          <p:nvPicPr>
            <p:cNvPr id="1029" name="Picture 5" descr="C:\Users\Альфа и Омега №1\Downloads\af4fe0ce-8d85-4acc-b153-22cb8f80b5e0.jpg"/>
            <p:cNvPicPr>
              <a:picLocks noChangeAspect="1" noChangeArrowheads="1"/>
            </p:cNvPicPr>
            <p:nvPr/>
          </p:nvPicPr>
          <p:blipFill>
            <a:blip r:embed="rId7"/>
            <a:srcRect l="3659" t="39188" r="15853" b="45625"/>
            <a:stretch>
              <a:fillRect/>
            </a:stretch>
          </p:blipFill>
          <p:spPr bwMode="auto">
            <a:xfrm>
              <a:off x="4572008" y="1857356"/>
              <a:ext cx="1746262" cy="714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4572008" y="2571736"/>
              <a:ext cx="1856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Папа 1ка, </a:t>
              </a:r>
            </a:p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Владислав Сергеевич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43182" y="1285852"/>
            <a:ext cx="1938351" cy="5023814"/>
            <a:chOff x="2562219" y="1357290"/>
            <a:chExt cx="1938351" cy="5023814"/>
          </a:xfrm>
        </p:grpSpPr>
        <p:pic>
          <p:nvPicPr>
            <p:cNvPr id="1032" name="Picture 8" descr="C:\Users\Альфа и Омега №1\Downloads\a60879eb-e1ee-4560-88e7-42e41ab368dd.jpg"/>
            <p:cNvPicPr>
              <a:picLocks noChangeAspect="1" noChangeArrowheads="1"/>
            </p:cNvPicPr>
            <p:nvPr/>
          </p:nvPicPr>
          <p:blipFill>
            <a:blip r:embed="rId8"/>
            <a:srcRect l="6098" t="21474" r="16666" b="25937"/>
            <a:stretch>
              <a:fillRect/>
            </a:stretch>
          </p:blipFill>
          <p:spPr bwMode="auto">
            <a:xfrm>
              <a:off x="2562219" y="1357290"/>
              <a:ext cx="1838952" cy="271464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571744" y="5857884"/>
              <a:ext cx="1472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Мама 1ка,</a:t>
              </a:r>
            </a:p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Ирина Олеговна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035" name="Picture 11" descr="C:\Users\Альфа и Омега №1\Downloads\56f90029-0ca0-4063-989b-813b84368e47.jpg"/>
            <p:cNvPicPr>
              <a:picLocks noChangeAspect="1" noChangeArrowheads="1"/>
            </p:cNvPicPr>
            <p:nvPr/>
          </p:nvPicPr>
          <p:blipFill>
            <a:blip r:embed="rId9"/>
            <a:srcRect l="6504" t="37500" r="15098" b="27678"/>
            <a:stretch>
              <a:fillRect/>
            </a:stretch>
          </p:blipFill>
          <p:spPr bwMode="auto">
            <a:xfrm>
              <a:off x="2571744" y="4071934"/>
              <a:ext cx="1928826" cy="1857388"/>
            </a:xfrm>
            <a:prstGeom prst="rect">
              <a:avLst/>
            </a:prstGeom>
            <a:noFill/>
          </p:spPr>
        </p:pic>
      </p:grpSp>
      <p:pic>
        <p:nvPicPr>
          <p:cNvPr id="1036" name="Picture 12" descr="C:\Users\Альфа и Омега №1\Downloads\618b15dc-eef6-4a14-9837-08c505c80458.jpg"/>
          <p:cNvPicPr>
            <a:picLocks noChangeAspect="1" noChangeArrowheads="1"/>
          </p:cNvPicPr>
          <p:nvPr/>
        </p:nvPicPr>
        <p:blipFill>
          <a:blip r:embed="rId10" cstate="print"/>
          <a:srcRect t="29706" b="26516"/>
          <a:stretch>
            <a:fillRect/>
          </a:stretch>
        </p:blipFill>
        <p:spPr bwMode="auto">
          <a:xfrm rot="777552">
            <a:off x="4644249" y="7197822"/>
            <a:ext cx="1926670" cy="150019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 rot="572849">
            <a:off x="4604874" y="1159564"/>
            <a:ext cx="2095830" cy="2071702"/>
            <a:chOff x="4572008" y="4000496"/>
            <a:chExt cx="2095830" cy="2071702"/>
          </a:xfrm>
        </p:grpSpPr>
        <p:sp>
          <p:nvSpPr>
            <p:cNvPr id="27" name="TextBox 26"/>
            <p:cNvSpPr txBox="1"/>
            <p:nvPr/>
          </p:nvSpPr>
          <p:spPr>
            <a:xfrm>
              <a:off x="4572008" y="5548978"/>
              <a:ext cx="2095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Мама 1ка</a:t>
              </a:r>
            </a:p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Екатерина Михайловна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034" name="Picture 10" descr="C:\Users\Альфа и Омега №1\Downloads\06d16bed-081c-4e46-b158-fe718931e8c4.jpg"/>
            <p:cNvPicPr>
              <a:picLocks noChangeAspect="1" noChangeArrowheads="1"/>
            </p:cNvPicPr>
            <p:nvPr/>
          </p:nvPicPr>
          <p:blipFill>
            <a:blip r:embed="rId11"/>
            <a:srcRect l="6342" t="29268" r="17561" b="37073"/>
            <a:stretch>
              <a:fillRect/>
            </a:stretch>
          </p:blipFill>
          <p:spPr bwMode="auto">
            <a:xfrm>
              <a:off x="4643446" y="4000496"/>
              <a:ext cx="1714512" cy="1643074"/>
            </a:xfrm>
            <a:prstGeom prst="rect">
              <a:avLst/>
            </a:prstGeom>
            <a:noFill/>
          </p:spPr>
        </p:pic>
      </p:grpSp>
      <p:pic>
        <p:nvPicPr>
          <p:cNvPr id="1038" name="Picture 14" descr="C:\Users\Альфа и Омега №1\Downloads\f35f7f91-77fb-4717-8e87-08c96ea96644.jpg"/>
          <p:cNvPicPr>
            <a:picLocks noChangeAspect="1" noChangeArrowheads="1"/>
          </p:cNvPicPr>
          <p:nvPr/>
        </p:nvPicPr>
        <p:blipFill>
          <a:blip r:embed="rId12" cstate="print"/>
          <a:srcRect t="12500"/>
          <a:stretch>
            <a:fillRect/>
          </a:stretch>
        </p:blipFill>
        <p:spPr bwMode="auto">
          <a:xfrm rot="20883322">
            <a:off x="927118" y="974051"/>
            <a:ext cx="1285886" cy="1500198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 rot="21242616">
            <a:off x="4284211" y="5831238"/>
            <a:ext cx="2315955" cy="1457920"/>
            <a:chOff x="-5000684" y="6143636"/>
            <a:chExt cx="3652083" cy="1894261"/>
          </a:xfrm>
        </p:grpSpPr>
        <p:pic>
          <p:nvPicPr>
            <p:cNvPr id="1026" name="Picture 2" descr="C:\Users\Альфа и Омега №1\Downloads\01a84761-c0ae-4f75-947f-a025d67ae1f8.jpg"/>
            <p:cNvPicPr>
              <a:picLocks noChangeAspect="1" noChangeArrowheads="1"/>
            </p:cNvPicPr>
            <p:nvPr/>
          </p:nvPicPr>
          <p:blipFill>
            <a:blip r:embed="rId13"/>
            <a:srcRect l="4065" t="33750" r="14634" b="50313"/>
            <a:stretch>
              <a:fillRect/>
            </a:stretch>
          </p:blipFill>
          <p:spPr bwMode="auto">
            <a:xfrm>
              <a:off x="-4929246" y="6143636"/>
              <a:ext cx="2857520" cy="12144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-5000684" y="7358082"/>
              <a:ext cx="3652083" cy="679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Мама 1ка,</a:t>
              </a:r>
            </a:p>
            <a:p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Екатерина Александровна</a:t>
              </a:r>
              <a:endParaRPr lang="ru-RU" sz="1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428596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1ое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сентября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фа и Омега №1\Desktop\91-913766_film-frame-leaf-clip-autumn-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13" y="1142989"/>
            <a:ext cx="9144002" cy="68580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8" y="1500167"/>
            <a:ext cx="5643602" cy="7143800"/>
          </a:xfrm>
        </p:spPr>
        <p:txBody>
          <a:bodyPr numCol="2">
            <a:normAutofit fontScale="55000" lnSpcReduction="20000"/>
          </a:bodyPr>
          <a:lstStyle/>
          <a:p>
            <a:pPr algn="just" fontAlgn="base"/>
            <a:r>
              <a:rPr lang="ru-RU" dirty="0" smtClean="0"/>
              <a:t>В сентябре в школе состоялись Выборы- 2022.Учащиеся выбирали актив класса и представителей в Школьное Ученическое Самоуправление.</a:t>
            </a:r>
          </a:p>
          <a:p>
            <a:pPr algn="just" fontAlgn="base"/>
            <a:r>
              <a:rPr lang="ru-RU" dirty="0" smtClean="0"/>
              <a:t>Сегодня наиболее остро встают проблемы воспитания у детей чувства Родины, активной гражданской позиции, способности к социальному творчеству. Система школьного самоуправления в нашей школе призвана решать эти проблемы.</a:t>
            </a:r>
          </a:p>
          <a:p>
            <a:pPr algn="just" fontAlgn="base"/>
            <a:r>
              <a:rPr lang="ru-RU" dirty="0" smtClean="0"/>
              <a:t> Выборы–  это одна из форм коллективной деятельности. 22 сентября состоялось торжественное собрание ШУС на котором были представлены учащиеся выбранные в Школьное Ученическое Самоуправление. На собрании прошло голосование по выборам главы школьного самоуправления– это тот человек, который будет отвечать за все происходящее в школьном коллективе в течение целого года. В помощь главе школьного самоуправления были сформированы 3 комитета: информации, культуры и спорта, дисциплины и порядка.</a:t>
            </a:r>
          </a:p>
          <a:p>
            <a:pPr algn="just" fontAlgn="base"/>
            <a:r>
              <a:rPr lang="ru-RU" dirty="0" smtClean="0"/>
              <a:t>Главой ШУС стала ученица 8 класса </a:t>
            </a:r>
            <a:r>
              <a:rPr lang="ru-RU" dirty="0" err="1" smtClean="0"/>
              <a:t>Лисина</a:t>
            </a:r>
            <a:r>
              <a:rPr lang="ru-RU" dirty="0" smtClean="0"/>
              <a:t> Надежда.</a:t>
            </a:r>
          </a:p>
          <a:p>
            <a:pPr algn="just"/>
            <a:r>
              <a:rPr lang="ru-RU" dirty="0" smtClean="0"/>
              <a:t>Хочется пожелать Надежде быть целеустремленной, решительной, стойкой. «Один в поле не воин», — нужно заручиться поддержкой единомышленников. Вместе творить, выдумывать, пробовать.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70" y="428596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Выборы 2022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фа и Омега №1\Desktop\91-913766_film-frame-leaf-clip-autumn-b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13" y="1142989"/>
            <a:ext cx="9144002" cy="68580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2133601"/>
            <a:ext cx="5357850" cy="65103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70" y="428596"/>
            <a:ext cx="5072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Первое сентября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A3D3-7053-4DB6-B694-8796B93EC1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205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Альфа и Омега №1</dc:creator>
  <cp:lastModifiedBy>Альфа и Омега №1</cp:lastModifiedBy>
  <cp:revision>28</cp:revision>
  <dcterms:created xsi:type="dcterms:W3CDTF">2022-10-03T08:42:24Z</dcterms:created>
  <dcterms:modified xsi:type="dcterms:W3CDTF">2022-10-10T10:53:45Z</dcterms:modified>
</cp:coreProperties>
</file>