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AF40-87AE-4C31-9F9B-26801AD92FD6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BFEB453-C6B6-4E74-871D-21975336DF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AF40-87AE-4C31-9F9B-26801AD92FD6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B453-C6B6-4E74-871D-21975336DF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AF40-87AE-4C31-9F9B-26801AD92FD6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B453-C6B6-4E74-871D-21975336DF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AF40-87AE-4C31-9F9B-26801AD92FD6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B453-C6B6-4E74-871D-21975336DF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AF40-87AE-4C31-9F9B-26801AD92FD6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B453-C6B6-4E74-871D-21975336DF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AF40-87AE-4C31-9F9B-26801AD92FD6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B453-C6B6-4E74-871D-21975336DF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AF40-87AE-4C31-9F9B-26801AD92FD6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B453-C6B6-4E74-871D-21975336DF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AF40-87AE-4C31-9F9B-26801AD92FD6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B453-C6B6-4E74-871D-21975336DF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AF40-87AE-4C31-9F9B-26801AD92FD6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B453-C6B6-4E74-871D-21975336DF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AF40-87AE-4C31-9F9B-26801AD92FD6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B453-C6B6-4E74-871D-21975336DF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AF40-87AE-4C31-9F9B-26801AD92FD6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EB453-C6B6-4E74-871D-21975336DF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6EFAF40-87AE-4C31-9F9B-26801AD92FD6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BFEB453-C6B6-4E74-871D-21975336DF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Слово Мошенник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000" dirty="0" smtClean="0"/>
              <a:t>Словарь одного слова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803539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Поисхождение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Мошенник – от </a:t>
            </a:r>
            <a:r>
              <a:rPr lang="ru-RU" dirty="0" smtClean="0"/>
              <a:t>древнерусского </a:t>
            </a:r>
            <a:r>
              <a:rPr lang="ru-RU" sz="3600" b="1" dirty="0" err="1" smtClean="0"/>
              <a:t>мошъна</a:t>
            </a:r>
            <a:endParaRPr lang="ru-RU" sz="3600" b="1" dirty="0" smtClean="0"/>
          </a:p>
          <a:p>
            <a:r>
              <a:rPr lang="ru-RU" sz="3600" b="1" dirty="0" err="1" smtClean="0"/>
              <a:t>Мошъна</a:t>
            </a:r>
            <a:r>
              <a:rPr lang="ru-RU" sz="3600" b="1" dirty="0" smtClean="0"/>
              <a:t> – </a:t>
            </a:r>
            <a:r>
              <a:rPr lang="ru-RU" sz="2800" dirty="0" smtClean="0"/>
              <a:t>сума, кошелек ,карман</a:t>
            </a:r>
            <a:r>
              <a:rPr lang="ru-RU" sz="2800" dirty="0" smtClean="0"/>
              <a:t>. </a:t>
            </a:r>
          </a:p>
          <a:p>
            <a:r>
              <a:rPr lang="ru-RU" sz="2800" dirty="0" smtClean="0"/>
              <a:t>Мошенник воровал из мошны.</a:t>
            </a:r>
            <a:endParaRPr lang="ru-RU" sz="2800" dirty="0"/>
          </a:p>
          <a:p>
            <a:endParaRPr lang="ru-RU" sz="3600" b="1" dirty="0"/>
          </a:p>
        </p:txBody>
      </p:sp>
      <p:pic>
        <p:nvPicPr>
          <p:cNvPr id="1026" name="Picture 2" descr="C:\Users\asus\Desktop\inde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3643314"/>
            <a:ext cx="3202418" cy="293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46441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Кто же он- мошенник</a:t>
            </a:r>
            <a:r>
              <a:rPr lang="ru-RU" dirty="0" smtClean="0"/>
              <a:t>?</a:t>
            </a:r>
            <a:br>
              <a:rPr lang="ru-RU" dirty="0" smtClean="0"/>
            </a:br>
            <a:r>
              <a:rPr lang="ru-RU" dirty="0" smtClean="0"/>
              <a:t>Он где-то здесь, в толпе!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Тот , кто воровал из мошны. То есть слово «мошенник» означало карманного вора.</a:t>
            </a:r>
            <a:endParaRPr lang="ru-RU" dirty="0"/>
          </a:p>
        </p:txBody>
      </p:sp>
      <p:pic>
        <p:nvPicPr>
          <p:cNvPr id="2050" name="Picture 2" descr="C:\Users\asus\Desktop\admin-ajax.php_-3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0808"/>
            <a:ext cx="6900672" cy="4898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76614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наше время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Слово </a:t>
            </a:r>
            <a:r>
              <a:rPr lang="ru-RU" dirty="0" err="1" smtClean="0"/>
              <a:t>мошъна</a:t>
            </a:r>
            <a:r>
              <a:rPr lang="ru-RU" dirty="0" smtClean="0"/>
              <a:t> исчезло из языка .Его заменили слова – сумка ,кошелек  ,карман. Но вора начали называть не </a:t>
            </a:r>
            <a:r>
              <a:rPr lang="ru-RU" dirty="0" err="1" smtClean="0"/>
              <a:t>кошелёчник</a:t>
            </a:r>
            <a:r>
              <a:rPr lang="ru-RU" dirty="0" smtClean="0"/>
              <a:t>  , не сумочник ,а карманник.</a:t>
            </a:r>
            <a:endParaRPr lang="ru-RU" dirty="0"/>
          </a:p>
        </p:txBody>
      </p:sp>
      <p:pic>
        <p:nvPicPr>
          <p:cNvPr id="3074" name="Picture 2" descr="C:\Users\asus\Desktop\inde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029534"/>
            <a:ext cx="4968552" cy="3608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90711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 мошенники остались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4421215" y="2276872"/>
            <a:ext cx="704569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Дуга 4"/>
          <p:cNvSpPr/>
          <p:nvPr/>
        </p:nvSpPr>
        <p:spPr>
          <a:xfrm>
            <a:off x="4499992" y="3140968"/>
            <a:ext cx="216024" cy="216024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58756" y="3140968"/>
            <a:ext cx="216024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9846643">
            <a:off x="3217866" y="3651924"/>
            <a:ext cx="1504424" cy="1319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5076056" y="4797152"/>
            <a:ext cx="144016" cy="127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 rot="13280882" flipV="1">
            <a:off x="4802272" y="5125523"/>
            <a:ext cx="693175" cy="96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 rot="19479773" flipV="1">
            <a:off x="3990466" y="5071251"/>
            <a:ext cx="796689" cy="705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115616" y="4509120"/>
            <a:ext cx="2448272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Маги и колдуны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115616" y="2132856"/>
            <a:ext cx="2448272" cy="12245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Хакер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845626" y="1988840"/>
            <a:ext cx="275882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Подделка документов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156176" y="4041068"/>
            <a:ext cx="2160240" cy="1404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Незаконный перевод денег с банковских счетов</a:t>
            </a:r>
            <a:endParaRPr lang="ru-RU" dirty="0"/>
          </a:p>
        </p:txBody>
      </p:sp>
      <p:cxnSp>
        <p:nvCxnSpPr>
          <p:cNvPr id="20" name="Прямая со стрелкой 19"/>
          <p:cNvCxnSpPr>
            <a:stCxn id="4" idx="2"/>
          </p:cNvCxnSpPr>
          <p:nvPr/>
        </p:nvCxnSpPr>
        <p:spPr>
          <a:xfrm flipH="1">
            <a:off x="3419872" y="2708920"/>
            <a:ext cx="1001343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220072" y="2636912"/>
            <a:ext cx="625554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5076056" y="4653136"/>
            <a:ext cx="864096" cy="28454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>
            <a:off x="3887924" y="4509120"/>
            <a:ext cx="590811" cy="53529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 rot="1645371">
            <a:off x="4865248" y="3608053"/>
            <a:ext cx="1396577" cy="118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1488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6600" dirty="0" smtClean="0">
                <a:solidFill>
                  <a:srgbClr val="FF0000"/>
                </a:solidFill>
              </a:rPr>
              <a:t>Спасибо за внимание</a:t>
            </a:r>
            <a:endParaRPr lang="ru-RU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41</TotalTime>
  <Words>96</Words>
  <Application>Microsoft Office PowerPoint</Application>
  <PresentationFormat>Экран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Аптека</vt:lpstr>
      <vt:lpstr>Словарь одного слова</vt:lpstr>
      <vt:lpstr>Поисхождение</vt:lpstr>
      <vt:lpstr>Кто же он- мошенник? Он где-то здесь, в толпе!</vt:lpstr>
      <vt:lpstr>В наше время</vt:lpstr>
      <vt:lpstr>НО мошенники остались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Словарь одного слова</dc:title>
  <dc:creator>asus</dc:creator>
  <cp:lastModifiedBy>kyll.55 kyll.55</cp:lastModifiedBy>
  <cp:revision>5</cp:revision>
  <dcterms:created xsi:type="dcterms:W3CDTF">2020-11-20T09:53:53Z</dcterms:created>
  <dcterms:modified xsi:type="dcterms:W3CDTF">2020-12-03T13:43:20Z</dcterms:modified>
</cp:coreProperties>
</file>