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еизвестный пользователь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7T14:35:29.859" idx="1">
    <p:pos x="7291" y="643"/>
    <p:text>Ведение дисскусий </p:text>
    <p:extLst>
      <p:ext uri="{C676402C-5697-4E1C-873F-D02D1690AC5C}">
        <p15:threadingInfo xmlns:p15="http://schemas.microsoft.com/office/powerpoint/2012/main" xmlns="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DE1704-63D8-7548-802F-CD95CD0DB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412" y="1218353"/>
            <a:ext cx="10993549" cy="723757"/>
          </a:xfrm>
        </p:spPr>
        <p:txBody>
          <a:bodyPr/>
          <a:lstStyle/>
          <a:p>
            <a:r>
              <a:rPr lang="ru-RU"/>
              <a:t>Ведение дисскусий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7B1DF4A-F09A-D14E-BDF1-75D285DC7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065" y="2140032"/>
            <a:ext cx="11122708" cy="878280"/>
          </a:xfrm>
        </p:spPr>
        <p:txBody>
          <a:bodyPr>
            <a:normAutofit lnSpcReduction="10000"/>
          </a:bodyPr>
          <a:lstStyle/>
          <a:p>
            <a:r>
              <a:rPr lang="ru-RU" sz="2000"/>
              <a:t>Советы</a:t>
            </a:r>
          </a:p>
          <a:p>
            <a:r>
              <a:rPr lang="ru-RU" sz="2000"/>
              <a:t>Автор-алгазин Тимофей 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xmlns="" val="323592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374DF0-FF31-4345-8683-5CC36165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Вредные советы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A1467A-F037-0046-A6FF-767418718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6172899" cy="3975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>
                <a:effectLst/>
              </a:rPr>
              <a:t>Если вы когда-то часом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Спорить начали с другим-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Оскорбляйте его сразу,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Только б не был он глухим...</a:t>
            </a:r>
            <a:r>
              <a:rPr lang="ru-RU" sz="2400"/>
              <a:t> </a:t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"Вы конечно же не правы,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Вы-дурак,а я-король!".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Не нужны совсем тут факты,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Аргументов тоже ноль.</a:t>
            </a:r>
            <a:endParaRPr lang="ru-RU" sz="240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F09CA3C6-ABAD-9A4A-8AD1-360589057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240" y="2126769"/>
            <a:ext cx="495300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688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395F54-2A9B-0344-B9B2-C9192E7E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Вредные советы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EF75D7-D254-C942-B6B8-73D6E98D0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/>
              <a:t>И</a:t>
            </a:r>
            <a:r>
              <a:rPr lang="ru-RU" sz="2400">
                <a:effectLst/>
              </a:rPr>
              <a:t> как только ваш обидчик 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Хочет в чём-то убедить,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Ясно сразу-ненавистник!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Всё пытайтесь отклонить!</a:t>
            </a:r>
            <a:r>
              <a:rPr lang="ru-RU" sz="2400"/>
              <a:t> </a:t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Вы всегда всех затыкайте,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Если что-то говорят.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И беруши надевайте,</a:t>
            </a:r>
            <a:r>
              <a:rPr lang="ru-RU" sz="2400"/>
              <a:t/>
            </a:r>
            <a:br>
              <a:rPr lang="ru-RU" sz="2400"/>
            </a:br>
            <a:r>
              <a:rPr lang="ru-RU" sz="2400">
                <a:effectLst/>
              </a:rPr>
              <a:t>Коль друзья ваши шумят.</a:t>
            </a:r>
            <a:endParaRPr lang="ru-RU" sz="240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BFC69A7A-CFD0-B24D-9053-65FF3C863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050" y="2114139"/>
            <a:ext cx="6040299" cy="381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749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589878-8053-C648-9555-143B775E3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Настоящие советы и 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E08C43-FA73-C049-8341-A21A63A33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Шутки </a:t>
            </a:r>
            <a:r>
              <a:rPr lang="ru-RU" dirty="0" err="1"/>
              <a:t>шутками,а</a:t>
            </a:r>
            <a:r>
              <a:rPr lang="ru-RU" dirty="0"/>
              <a:t> советы нужны:</a:t>
            </a:r>
          </a:p>
          <a:p>
            <a:r>
              <a:rPr lang="ru-RU" dirty="0"/>
              <a:t>Ни в коем случае нельзя оскорблять собеседника</a:t>
            </a:r>
            <a:r>
              <a:rPr lang="ru-RU" dirty="0" smtClean="0"/>
              <a:t>, ведите </a:t>
            </a:r>
            <a:r>
              <a:rPr lang="ru-RU" dirty="0"/>
              <a:t>себя спокойно и уважайте </a:t>
            </a:r>
            <a:r>
              <a:rPr lang="ru-RU" dirty="0" smtClean="0"/>
              <a:t>его;</a:t>
            </a:r>
            <a:endParaRPr lang="ru-RU" dirty="0"/>
          </a:p>
          <a:p>
            <a:r>
              <a:rPr lang="ru-RU" dirty="0"/>
              <a:t>Свою позицию надо </a:t>
            </a:r>
            <a:r>
              <a:rPr lang="ru-RU" dirty="0" err="1" smtClean="0"/>
              <a:t>защищать,приводя</a:t>
            </a:r>
            <a:r>
              <a:rPr lang="ru-RU" dirty="0" smtClean="0"/>
              <a:t>  </a:t>
            </a:r>
            <a:r>
              <a:rPr lang="ru-RU" dirty="0"/>
              <a:t>аргументы</a:t>
            </a:r>
            <a:r>
              <a:rPr lang="ru-RU" dirty="0" smtClean="0"/>
              <a:t>, </a:t>
            </a:r>
            <a:r>
              <a:rPr lang="ru-RU" dirty="0" err="1" smtClean="0"/>
              <a:t>доводы,факты</a:t>
            </a:r>
            <a:r>
              <a:rPr lang="ru-RU" dirty="0" smtClean="0"/>
              <a:t> </a:t>
            </a:r>
            <a:r>
              <a:rPr lang="ru-RU" dirty="0"/>
              <a:t>и доказательства вашей </a:t>
            </a:r>
            <a:r>
              <a:rPr lang="ru-RU" dirty="0" smtClean="0"/>
              <a:t>правоты;</a:t>
            </a:r>
            <a:endParaRPr lang="ru-RU" dirty="0"/>
          </a:p>
          <a:p>
            <a:r>
              <a:rPr lang="ru-RU" dirty="0"/>
              <a:t>Слушайте каждое слово собеседника и попытайтесь понять его точку </a:t>
            </a:r>
            <a:r>
              <a:rPr lang="ru-RU" dirty="0" smtClean="0"/>
              <a:t>зрения; </a:t>
            </a:r>
            <a:endParaRPr lang="ru-RU" dirty="0"/>
          </a:p>
          <a:p>
            <a:r>
              <a:rPr lang="ru-RU" dirty="0"/>
              <a:t>Не перебивайте человека</a:t>
            </a:r>
            <a:r>
              <a:rPr lang="ru-RU" dirty="0" smtClean="0"/>
              <a:t>, когда </a:t>
            </a:r>
            <a:r>
              <a:rPr lang="ru-RU" dirty="0"/>
              <a:t>он </a:t>
            </a:r>
            <a:r>
              <a:rPr lang="ru-RU" dirty="0" smtClean="0"/>
              <a:t>говорит.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732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Произвольный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Дивиденд</vt:lpstr>
      <vt:lpstr>Ведение дисскусий</vt:lpstr>
      <vt:lpstr>Вредные советы</vt:lpstr>
      <vt:lpstr>Вредные советы</vt:lpstr>
      <vt:lpstr>Настоящие советы и вывод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Ведение дисскусий</dc:title>
  <dc:creator>Неизвестный пользователь</dc:creator>
  <cp:lastModifiedBy>kyll.55 kyll.55</cp:lastModifiedBy>
  <cp:revision>4</cp:revision>
  <dcterms:created xsi:type="dcterms:W3CDTF">2020-11-17T08:34:42Z</dcterms:created>
  <dcterms:modified xsi:type="dcterms:W3CDTF">2020-12-03T13:59:29Z</dcterms:modified>
</cp:coreProperties>
</file>