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3B15B-39B2-DE4A-9953-9B6BD3B4ED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Вредные советы оратору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E6901D-CE17-2448-9B22-015D719036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Вредные советы оратору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988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0816BD-9A06-8343-A5BF-154FC5C0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1-ый </a:t>
            </a:r>
            <a:r>
              <a:rPr lang="ru-RU" dirty="0" smtClean="0"/>
              <a:t>вредный совет </a:t>
            </a:r>
            <a:r>
              <a:rPr lang="ru-RU" dirty="0"/>
              <a:t>оратору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4B2CBE-241E-7A4D-9CEC-302C6F407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.SFUI-Regular"/>
              </a:rPr>
              <a:t>Выйдя перед залом, </a:t>
            </a:r>
            <a:endParaRPr lang="ru-RU" b="0" i="0" dirty="0" smtClean="0">
              <a:effectLst/>
              <a:latin typeface=".SFUI-Regular"/>
            </a:endParaRPr>
          </a:p>
          <a:p>
            <a:r>
              <a:rPr lang="ru-RU" b="0" i="0" dirty="0" smtClean="0">
                <a:effectLst/>
                <a:latin typeface=".SFUI-Regular"/>
              </a:rPr>
              <a:t>повернись </a:t>
            </a:r>
            <a:r>
              <a:rPr lang="ru-RU" b="0" i="0" dirty="0">
                <a:effectLst/>
                <a:latin typeface=".SFUI-Regular"/>
              </a:rPr>
              <a:t>быстрее </a:t>
            </a:r>
            <a:r>
              <a:rPr lang="ru-RU" b="0" i="0" dirty="0" smtClean="0">
                <a:effectLst/>
                <a:latin typeface=".SFUI-Regular"/>
              </a:rPr>
              <a:t>задом</a:t>
            </a:r>
            <a:r>
              <a:rPr lang="ru-RU" b="0" i="0" dirty="0" smtClean="0">
                <a:effectLst/>
                <a:latin typeface=".SFUI-Regular"/>
              </a:rPr>
              <a:t>:</a:t>
            </a:r>
          </a:p>
          <a:p>
            <a:r>
              <a:rPr lang="ru-RU" b="0" i="0" dirty="0" smtClean="0">
                <a:effectLst/>
                <a:latin typeface=".SFUI-Regular"/>
              </a:rPr>
              <a:t> </a:t>
            </a:r>
            <a:r>
              <a:rPr lang="ru-RU" b="0" i="0" dirty="0">
                <a:effectLst/>
                <a:latin typeface=".SFUI-Regular"/>
              </a:rPr>
              <a:t>ведь тогда смущать не </a:t>
            </a:r>
            <a:r>
              <a:rPr lang="ru-RU" b="0" i="0" dirty="0" smtClean="0">
                <a:effectLst/>
                <a:latin typeface=".SFUI-Regular"/>
              </a:rPr>
              <a:t>будешь </a:t>
            </a:r>
            <a:r>
              <a:rPr lang="ru-RU" b="0" i="0" dirty="0">
                <a:effectLst/>
                <a:latin typeface=".SFUI-Regular"/>
              </a:rPr>
              <a:t>слушателей взглядом</a:t>
            </a:r>
            <a:endParaRPr lang="ru-RU" dirty="0">
              <a:effectLst/>
              <a:latin typeface=".AppleSystemUIFont"/>
            </a:endParaRP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E1F7892-921C-2446-BC11-1486A8F5E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16" y="4071942"/>
            <a:ext cx="3968750" cy="264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19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3780CE-2BE5-46F6-97B2-60DF30217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1A87A49-68E6-459E-A5A6-46229FF421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F6ACD5FC-CAFE-48EB-B765-60EED2E0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4D1730-0D61-194A-BA13-3DC3C86E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EBEBEB"/>
                </a:solidFill>
              </a:rPr>
              <a:t>2-ой </a:t>
            </a:r>
            <a:r>
              <a:rPr lang="ru-RU" sz="1400" dirty="0" smtClean="0">
                <a:solidFill>
                  <a:srgbClr val="EBEBEB"/>
                </a:solidFill>
              </a:rPr>
              <a:t>вредный совет </a:t>
            </a:r>
            <a:r>
              <a:rPr lang="ru-RU" sz="1400" dirty="0">
                <a:solidFill>
                  <a:srgbClr val="EBEBEB"/>
                </a:solidFill>
              </a:rPr>
              <a:t>оратору</a:t>
            </a:r>
            <a:br>
              <a:rPr lang="ru-RU" sz="1400" dirty="0">
                <a:solidFill>
                  <a:srgbClr val="EBEBEB"/>
                </a:solidFill>
              </a:rPr>
            </a:br>
            <a:r>
              <a:rPr lang="ru-RU" sz="1400" dirty="0">
                <a:solidFill>
                  <a:srgbClr val="EBEBEB"/>
                </a:solidFill>
              </a:rPr>
              <a:t/>
            </a:r>
            <a:br>
              <a:rPr lang="ru-RU" sz="1400" dirty="0">
                <a:solidFill>
                  <a:srgbClr val="EBEBEB"/>
                </a:solidFill>
              </a:rPr>
            </a:br>
            <a:endParaRPr lang="ru-RU" sz="1400" dirty="0">
              <a:solidFill>
                <a:srgbClr val="EBEBEB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ACAF3C5-5FEE-1043-8580-D09093BC2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124" y="803751"/>
            <a:ext cx="5250498" cy="52504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F33B405-D785-4738-B1C0-6A0AA5E98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233DC0E-DE6C-4FB6-A529-51B162641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3870477F-E451-4BC3-863F-0E2FC5728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9B0789-8460-CA4A-8219-59012F4CD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FFFFFF"/>
                </a:solidFill>
                <a:effectLst/>
                <a:latin typeface=".SFUI-Regular"/>
              </a:rPr>
              <a:t>А потом как можно 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.SFUI-Regular"/>
              </a:rPr>
              <a:t>тише, </a:t>
            </a:r>
            <a:endParaRPr lang="ru-RU" b="0" i="0" dirty="0" smtClean="0">
              <a:solidFill>
                <a:srgbClr val="FFFFFF"/>
              </a:solidFill>
              <a:effectLst/>
              <a:latin typeface=".SFUI-Regular"/>
            </a:endParaRPr>
          </a:p>
          <a:p>
            <a:r>
              <a:rPr lang="ru-RU" b="0" i="0" dirty="0" smtClean="0">
                <a:solidFill>
                  <a:srgbClr val="FFFFFF"/>
                </a:solidFill>
                <a:effectLst/>
                <a:latin typeface=".SFUI-Regular"/>
              </a:rPr>
              <a:t>словно 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.SFUI-Regular"/>
              </a:rPr>
              <a:t>мыши, </a:t>
            </a:r>
            <a:endParaRPr lang="ru-RU" b="0" i="0" dirty="0" smtClean="0">
              <a:solidFill>
                <a:srgbClr val="FFFFFF"/>
              </a:solidFill>
              <a:effectLst/>
              <a:latin typeface=".SFUI-Regular"/>
            </a:endParaRPr>
          </a:p>
          <a:p>
            <a:r>
              <a:rPr lang="ru-RU" b="0" i="0" dirty="0" smtClean="0">
                <a:solidFill>
                  <a:srgbClr val="FFFFFF"/>
                </a:solidFill>
                <a:effectLst/>
                <a:latin typeface=".SFUI-Regular"/>
              </a:rPr>
              <a:t>говори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.SFUI-Regular"/>
              </a:rPr>
              <a:t>,</a:t>
            </a:r>
            <a:endParaRPr lang="ru-RU" b="0" i="0" dirty="0" smtClean="0">
              <a:solidFill>
                <a:srgbClr val="FFFFFF"/>
              </a:solidFill>
              <a:effectLst/>
              <a:latin typeface=".SFUI-Regular"/>
            </a:endParaRPr>
          </a:p>
          <a:p>
            <a:r>
              <a:rPr lang="ru-RU" b="0" i="0" dirty="0" smtClean="0">
                <a:solidFill>
                  <a:srgbClr val="FFFFFF"/>
                </a:solidFill>
                <a:effectLst/>
                <a:latin typeface=".SFUI-Regular"/>
              </a:rPr>
              <a:t> </a:t>
            </a:r>
            <a:r>
              <a:rPr lang="ru-RU" b="0" i="0" dirty="0">
                <a:solidFill>
                  <a:srgbClr val="FFFFFF"/>
                </a:solidFill>
                <a:effectLst/>
                <a:latin typeface=".SFUI-Regular"/>
              </a:rPr>
              <a:t>чтобы все всегда </a:t>
            </a:r>
            <a:endParaRPr lang="ru-RU" b="0" i="0" dirty="0" smtClean="0">
              <a:solidFill>
                <a:srgbClr val="FFFFFF"/>
              </a:solidFill>
              <a:effectLst/>
              <a:latin typeface=".SFUI-Regular"/>
            </a:endParaRPr>
          </a:p>
          <a:p>
            <a:r>
              <a:rPr lang="ru-RU" b="0" i="0" dirty="0" smtClean="0">
                <a:solidFill>
                  <a:srgbClr val="FFFFFF"/>
                </a:solidFill>
                <a:effectLst/>
                <a:latin typeface=".SFUI-Regular"/>
              </a:rPr>
              <a:t>слушали </a:t>
            </a:r>
            <a:r>
              <a:rPr lang="ru-RU" b="0" i="0" dirty="0">
                <a:solidFill>
                  <a:srgbClr val="FFFFFF"/>
                </a:solidFill>
                <a:effectLst/>
                <a:latin typeface=".SFUI-Regular"/>
              </a:rPr>
              <a:t>тебя</a:t>
            </a:r>
            <a:endParaRPr lang="ru-RU" dirty="0">
              <a:solidFill>
                <a:srgbClr val="FFFFFF"/>
              </a:solidFill>
              <a:effectLst/>
              <a:latin typeface=".AppleSystemUIFont"/>
            </a:endParaRPr>
          </a:p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xmlns="" id="{B4A81DE1-E2BC-4A31-99EE-71350421B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23468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2769C1-8E44-8C4E-BCD9-5A5994CA6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3-из </a:t>
            </a:r>
            <a:r>
              <a:rPr lang="ru-RU" dirty="0" smtClean="0"/>
              <a:t>вредный совет </a:t>
            </a:r>
            <a:r>
              <a:rPr lang="ru-RU" dirty="0"/>
              <a:t>оратору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C85BE5-81AE-F649-A82C-EC989B505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.SFUI-Regular"/>
              </a:rPr>
              <a:t>А ещё не забывай забывать вступление</a:t>
            </a:r>
            <a:r>
              <a:rPr lang="ru-RU" b="0" i="0" dirty="0" smtClean="0">
                <a:effectLst/>
                <a:latin typeface=".SFUI-Regular"/>
              </a:rPr>
              <a:t>,</a:t>
            </a:r>
          </a:p>
          <a:p>
            <a:r>
              <a:rPr lang="ru-RU" b="0" i="0" dirty="0" smtClean="0">
                <a:effectLst/>
                <a:latin typeface=".SFUI-Regular"/>
              </a:rPr>
              <a:t> </a:t>
            </a:r>
            <a:r>
              <a:rPr lang="ru-RU" b="0" i="0" dirty="0">
                <a:effectLst/>
                <a:latin typeface=".SFUI-Regular"/>
              </a:rPr>
              <a:t>начиная сочинять что-то не по </a:t>
            </a:r>
            <a:r>
              <a:rPr lang="ru-RU" b="0" i="0" dirty="0" smtClean="0">
                <a:effectLst/>
                <a:latin typeface=".SFUI-Regular"/>
              </a:rPr>
              <a:t>теме.</a:t>
            </a:r>
            <a:endParaRPr lang="ru-RU" dirty="0">
              <a:effectLst/>
              <a:latin typeface=".AppleSystemUIFont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24496" y="407194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81092" y="414338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Тут должно быть  изображено что-то эпичное,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Но мне лень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искакть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 поэтому – ВОТ…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17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159618-128F-B447-8F21-351BF212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4-ый </a:t>
            </a:r>
            <a:r>
              <a:rPr lang="ru-RU" dirty="0" smtClean="0"/>
              <a:t>вредный совет </a:t>
            </a:r>
            <a:r>
              <a:rPr lang="ru-RU" dirty="0"/>
              <a:t>оратору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80F423-2EBA-EE4F-9AF9-4DEB3FA8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smtClean="0">
                <a:effectLst/>
                <a:latin typeface=".SFUI-Regular"/>
              </a:rPr>
              <a:t>Помни: </a:t>
            </a:r>
            <a:r>
              <a:rPr lang="ru-RU" b="0" i="0" dirty="0">
                <a:effectLst/>
                <a:latin typeface=".SFUI-Regular"/>
              </a:rPr>
              <a:t>внешний вид </a:t>
            </a:r>
            <a:r>
              <a:rPr lang="ru-RU" b="0" i="0" dirty="0" smtClean="0">
                <a:effectLst/>
                <a:latin typeface=".SFUI-Regular"/>
              </a:rPr>
              <a:t>н</a:t>
            </a:r>
            <a:r>
              <a:rPr lang="ru-RU" dirty="0" smtClean="0">
                <a:latin typeface=".SFUI-Regular"/>
              </a:rPr>
              <a:t>е </a:t>
            </a:r>
            <a:r>
              <a:rPr lang="ru-RU" b="0" i="0" dirty="0" smtClean="0">
                <a:effectLst/>
                <a:latin typeface=".SFUI-Regular"/>
              </a:rPr>
              <a:t>важен! </a:t>
            </a:r>
            <a:endParaRPr lang="ru-RU" b="0" i="0" dirty="0" smtClean="0">
              <a:effectLst/>
              <a:latin typeface=".SFUI-Regular"/>
            </a:endParaRPr>
          </a:p>
          <a:p>
            <a:r>
              <a:rPr lang="ru-RU" b="0" i="0" dirty="0" smtClean="0">
                <a:effectLst/>
                <a:latin typeface=".SFUI-Regular"/>
              </a:rPr>
              <a:t>На </a:t>
            </a:r>
            <a:r>
              <a:rPr lang="ru-RU" b="0" i="0" dirty="0" smtClean="0">
                <a:effectLst/>
                <a:latin typeface=".SFUI-Regular"/>
              </a:rPr>
              <a:t>дискуссию  приди </a:t>
            </a:r>
            <a:r>
              <a:rPr lang="ru-RU" b="0" i="0" dirty="0">
                <a:effectLst/>
                <a:latin typeface=".SFUI-Regular"/>
              </a:rPr>
              <a:t>в дедовой </a:t>
            </a:r>
            <a:r>
              <a:rPr lang="ru-RU" b="0" i="0" dirty="0" smtClean="0">
                <a:effectLst/>
                <a:latin typeface=".SFUI-Regular"/>
              </a:rPr>
              <a:t>ушанке, </a:t>
            </a:r>
            <a:endParaRPr lang="ru-RU" b="0" i="0" dirty="0" smtClean="0">
              <a:effectLst/>
              <a:latin typeface=".SFUI-Regular"/>
            </a:endParaRPr>
          </a:p>
          <a:p>
            <a:r>
              <a:rPr lang="ru-RU" b="0" i="0" dirty="0" smtClean="0">
                <a:effectLst/>
                <a:latin typeface=".SFUI-Regular"/>
              </a:rPr>
              <a:t>в </a:t>
            </a:r>
            <a:r>
              <a:rPr lang="ru-RU" b="0" i="0" dirty="0">
                <a:effectLst/>
                <a:latin typeface=".SFUI-Regular"/>
              </a:rPr>
              <a:t>желтом платье, в пиджаке, в моряка тельняшке.</a:t>
            </a:r>
            <a:endParaRPr lang="ru-RU" dirty="0">
              <a:effectLst/>
              <a:latin typeface=".AppleSystemUIFont"/>
            </a:endParaRP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058B0C1-5E72-7547-B20E-10A21CFF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55" y="3892852"/>
            <a:ext cx="4071966" cy="28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25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минутка серьезной </a:t>
            </a:r>
            <a:r>
              <a:rPr lang="ru-RU" dirty="0" smtClean="0"/>
              <a:t>серьезности: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Держите зрительный контакт с аудиторией, а </a:t>
            </a:r>
            <a:r>
              <a:rPr lang="ru-RU" dirty="0" smtClean="0"/>
              <a:t>также </a:t>
            </a:r>
            <a:r>
              <a:rPr lang="ru-RU" dirty="0" smtClean="0"/>
              <a:t>не поворачивайтесь боком или </a:t>
            </a:r>
            <a:r>
              <a:rPr lang="ru-RU" dirty="0" smtClean="0"/>
              <a:t>спиной.</a:t>
            </a:r>
            <a:endParaRPr lang="ru-RU" dirty="0" smtClean="0"/>
          </a:p>
          <a:p>
            <a:r>
              <a:rPr lang="ru-RU" dirty="0" smtClean="0"/>
              <a:t>2.Говорите достаточно </a:t>
            </a:r>
            <a:r>
              <a:rPr lang="ru-RU" dirty="0" smtClean="0"/>
              <a:t>громко.</a:t>
            </a:r>
            <a:endParaRPr lang="ru-RU" dirty="0" smtClean="0"/>
          </a:p>
          <a:p>
            <a:r>
              <a:rPr lang="ru-RU" dirty="0" smtClean="0"/>
              <a:t>3.Соблюдайте логику </a:t>
            </a:r>
            <a:r>
              <a:rPr lang="ru-RU" dirty="0" smtClean="0"/>
              <a:t>выступления.</a:t>
            </a:r>
            <a:endParaRPr lang="ru-RU" dirty="0" smtClean="0"/>
          </a:p>
          <a:p>
            <a:r>
              <a:rPr lang="ru-RU" dirty="0" smtClean="0"/>
              <a:t>4.Имейте деловой внешний </a:t>
            </a:r>
            <a:r>
              <a:rPr lang="ru-RU" dirty="0" smtClean="0"/>
              <a:t>вид.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150</Words>
  <Application>Microsoft Office PowerPoint</Application>
  <PresentationFormat>Произвольный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Совет директоров</vt:lpstr>
      <vt:lpstr>Вредные советы оратору</vt:lpstr>
      <vt:lpstr>1-ый вредный совет оратору </vt:lpstr>
      <vt:lpstr>2-ой вредный совет оратору  </vt:lpstr>
      <vt:lpstr>3-из вредный совет оратору</vt:lpstr>
      <vt:lpstr>4-ый вредный совет оратору</vt:lpstr>
      <vt:lpstr>А теперь минутка серьезной серьезности: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Вредные советы оратору</dc:title>
  <dc:creator>Ласковец Андрей</dc:creator>
  <cp:lastModifiedBy>kyll.55 kyll.55</cp:lastModifiedBy>
  <cp:revision>9</cp:revision>
  <dcterms:created xsi:type="dcterms:W3CDTF">2020-11-18T17:10:25Z</dcterms:created>
  <dcterms:modified xsi:type="dcterms:W3CDTF">2020-12-03T14:07:51Z</dcterms:modified>
</cp:coreProperties>
</file>