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786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46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636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189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616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055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717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526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623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0488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190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3787F-1F0B-4E37-AC47-BBBBDB34F777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16375-382B-408A-969E-6B74F13B9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210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Словарь одного слова 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2"/>
                </a:solidFill>
              </a:rPr>
              <a:t>СВАДЬБА</a:t>
            </a:r>
            <a:endParaRPr lang="ru-RU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624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СВАДЬБА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7416824" cy="4940746"/>
          </a:xfrm>
        </p:spPr>
      </p:pic>
    </p:spTree>
    <p:extLst>
      <p:ext uri="{BB962C8B-B14F-4D97-AF65-F5344CB8AC3E}">
        <p14:creationId xmlns="" xmlns:p14="http://schemas.microsoft.com/office/powerpoint/2010/main" val="19404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От глагола «сватать»</a:t>
            </a:r>
            <a:endParaRPr lang="en-US" sz="4800" dirty="0" smtClean="0"/>
          </a:p>
          <a:p>
            <a:endParaRPr lang="en-US" sz="4800" dirty="0"/>
          </a:p>
          <a:p>
            <a:pPr marL="1798638" indent="0">
              <a:spcBef>
                <a:spcPts val="0"/>
              </a:spcBef>
              <a:buNone/>
            </a:pPr>
            <a:r>
              <a:rPr lang="en-US" sz="4800" dirty="0" smtClean="0"/>
              <a:t>        ^</a:t>
            </a:r>
          </a:p>
          <a:p>
            <a:pPr marL="1798638" indent="0">
              <a:spcBef>
                <a:spcPts val="0"/>
              </a:spcBef>
              <a:buNone/>
            </a:pPr>
            <a:r>
              <a:rPr lang="en-US" sz="4800" dirty="0" smtClean="0"/>
              <a:t>+     </a:t>
            </a:r>
            <a:r>
              <a:rPr lang="ru-RU" sz="4800" dirty="0" smtClean="0"/>
              <a:t>б</a:t>
            </a:r>
            <a:r>
              <a:rPr lang="en-US" sz="4800" dirty="0" smtClean="0"/>
              <a:t> </a:t>
            </a:r>
            <a:r>
              <a:rPr lang="ru-RU" sz="4800" dirty="0" smtClean="0"/>
              <a:t>(</a:t>
            </a:r>
            <a:r>
              <a:rPr lang="ru-RU" sz="4800" dirty="0" smtClean="0"/>
              <a:t>редкий суффикс)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3785511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1916832"/>
            <a:ext cx="5112568" cy="3744415"/>
          </a:xfrm>
        </p:spPr>
        <p:txBody>
          <a:bodyPr>
            <a:noAutofit/>
          </a:bodyPr>
          <a:lstStyle/>
          <a:p>
            <a:r>
              <a:rPr lang="ru-RU" sz="4000" dirty="0" smtClean="0"/>
              <a:t>Если верить другим источникам, то свадьба происходит от слова святой, так как славяне считали брак священным союзом </a:t>
            </a:r>
            <a:endParaRPr lang="ru-RU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2846237" cy="35283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58865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" y="4509120"/>
            <a:ext cx="8229600" cy="1828800"/>
          </a:xfrm>
        </p:spPr>
        <p:txBody>
          <a:bodyPr/>
          <a:lstStyle/>
          <a:p>
            <a:r>
              <a:rPr lang="ru-RU" dirty="0" smtClean="0"/>
              <a:t>Еще одна версия гласит, что в основу слова входит слово сват – свидетель сговора между семьями жениха и невесты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04664"/>
            <a:ext cx="5904656" cy="38206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3744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	</a:t>
            </a:r>
            <a:r>
              <a:rPr lang="ru-RU" dirty="0" smtClean="0"/>
              <a:t>Ассимиляция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Свадьба </a:t>
            </a:r>
          </a:p>
          <a:p>
            <a:r>
              <a:rPr lang="ru-RU" sz="4400" dirty="0" smtClean="0"/>
              <a:t>Т=</a:t>
            </a:r>
            <a:r>
              <a:rPr lang="en-US" sz="4400" dirty="0" smtClean="0"/>
              <a:t>&gt;</a:t>
            </a:r>
            <a:r>
              <a:rPr lang="ru-RU" sz="4400" dirty="0"/>
              <a:t> </a:t>
            </a:r>
            <a:r>
              <a:rPr lang="ru-RU" sz="4400" dirty="0" smtClean="0"/>
              <a:t>Д (озвончается</a:t>
            </a:r>
            <a:r>
              <a:rPr lang="ru-RU" sz="4400" dirty="0" smtClean="0"/>
              <a:t>)</a:t>
            </a:r>
          </a:p>
          <a:p>
            <a:r>
              <a:rPr lang="ru-RU" sz="4400" dirty="0" smtClean="0"/>
              <a:t>Так получилось слово с современным звучанием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774588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Спасибо за внимание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74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Словарь одного слова </vt:lpstr>
      <vt:lpstr>СВАДЬБА</vt:lpstr>
      <vt:lpstr>Слайд 3</vt:lpstr>
      <vt:lpstr>Слайд 4</vt:lpstr>
      <vt:lpstr>Слайд 5</vt:lpstr>
      <vt:lpstr> Ассимиляция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Словарь одного слова</dc:title>
  <dc:creator>asus</dc:creator>
  <cp:lastModifiedBy>kyll.55 kyll.55</cp:lastModifiedBy>
  <cp:revision>5</cp:revision>
  <dcterms:created xsi:type="dcterms:W3CDTF">2020-11-20T09:14:35Z</dcterms:created>
  <dcterms:modified xsi:type="dcterms:W3CDTF">2020-12-03T13:56:21Z</dcterms:modified>
</cp:coreProperties>
</file>