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51964-B823-4945-A562-5A3CE1F39C4E}" v="1317" dt="2020-11-22T09:53:00.980"/>
    <p1510:client id="{0B029FA4-3C5A-4069-9C92-FA9FE52EF6C3}" v="7" dt="2020-11-18T13:28:42.016"/>
    <p1510:client id="{3DEEAD23-20E8-4246-8F42-582602424C30}" v="202" dt="2020-11-18T13:07:33.703"/>
    <p1510:client id="{A068C807-E0FB-4E0F-95D8-5ACE25A9E0F4}" v="306" dt="2020-11-18T12:42:53.611"/>
    <p1510:client id="{A3C8CD59-E74C-4DD7-918C-0C4FD2A14614}" v="2" dt="2020-11-22T09:51:10.779"/>
    <p1510:client id="{B0586A03-9725-436B-9551-EF26052B3E9B}" v="205" dt="2020-11-18T13:19:56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ирилл Агабабян" userId="92b2ac2920e2521b" providerId="LiveId" clId="{31A18252-F47B-8340-8C4A-9D18A15E20DB}"/>
    <pc:docChg chg="modSld">
      <pc:chgData name="Кирилл Агабабян" userId="92b2ac2920e2521b" providerId="LiveId" clId="{31A18252-F47B-8340-8C4A-9D18A15E20DB}" dt="2020-11-17T08:48:01.581" v="7" actId="114"/>
      <pc:docMkLst>
        <pc:docMk/>
      </pc:docMkLst>
      <pc:sldChg chg="modSp">
        <pc:chgData name="Кирилл Агабабян" userId="92b2ac2920e2521b" providerId="LiveId" clId="{31A18252-F47B-8340-8C4A-9D18A15E20DB}" dt="2020-11-17T08:48:01.581" v="7" actId="114"/>
        <pc:sldMkLst>
          <pc:docMk/>
          <pc:sldMk cId="3989055884" sldId="256"/>
        </pc:sldMkLst>
        <pc:spChg chg="mod">
          <ac:chgData name="Кирилл Агабабян" userId="92b2ac2920e2521b" providerId="LiveId" clId="{31A18252-F47B-8340-8C4A-9D18A15E20DB}" dt="2020-11-17T08:48:01.581" v="7" actId="114"/>
          <ac:spMkLst>
            <pc:docMk/>
            <pc:sldMk cId="3989055884" sldId="256"/>
            <ac:spMk id="2" creationId="{4DAA01C4-7430-4746-88D7-2BABB8735A34}"/>
          </ac:spMkLst>
        </pc:spChg>
      </pc:sldChg>
    </pc:docChg>
  </pc:docChgLst>
  <pc:docChgLst>
    <pc:chgData name="Агабабян Кирилл" userId="92b2ac2920e2521b" providerId="Windows Live" clId="Web-{B0586A03-9725-436B-9551-EF26052B3E9B}"/>
    <pc:docChg chg="modSld">
      <pc:chgData name="Агабабян Кирилл" userId="92b2ac2920e2521b" providerId="Windows Live" clId="Web-{B0586A03-9725-436B-9551-EF26052B3E9B}" dt="2020-11-18T13:19:56.779" v="201"/>
      <pc:docMkLst>
        <pc:docMk/>
      </pc:docMkLst>
      <pc:sldChg chg="addSp delSp modSp">
        <pc:chgData name="Агабабян Кирилл" userId="92b2ac2920e2521b" providerId="Windows Live" clId="Web-{B0586A03-9725-436B-9551-EF26052B3E9B}" dt="2020-11-18T13:19:56.779" v="201"/>
        <pc:sldMkLst>
          <pc:docMk/>
          <pc:sldMk cId="906288213" sldId="261"/>
        </pc:sldMkLst>
        <pc:spChg chg="add del">
          <ac:chgData name="Агабабян Кирилл" userId="92b2ac2920e2521b" providerId="Windows Live" clId="Web-{B0586A03-9725-436B-9551-EF26052B3E9B}" dt="2020-11-18T13:15:23.968" v="132"/>
          <ac:spMkLst>
            <pc:docMk/>
            <pc:sldMk cId="906288213" sldId="261"/>
            <ac:spMk id="4" creationId="{0D4AC5EC-9A02-452F-B9BD-C9C498378C1D}"/>
          </ac:spMkLst>
        </pc:spChg>
        <pc:spChg chg="add del">
          <ac:chgData name="Агабабян Кирилл" userId="92b2ac2920e2521b" providerId="Windows Live" clId="Web-{B0586A03-9725-436B-9551-EF26052B3E9B}" dt="2020-11-18T13:15:22.686" v="131"/>
          <ac:spMkLst>
            <pc:docMk/>
            <pc:sldMk cId="906288213" sldId="261"/>
            <ac:spMk id="5" creationId="{8DFFBD28-49BB-496C-85BF-043A8D1D200D}"/>
          </ac:spMkLst>
        </pc:spChg>
        <pc:spChg chg="add del">
          <ac:chgData name="Агабабян Кирилл" userId="92b2ac2920e2521b" providerId="Windows Live" clId="Web-{B0586A03-9725-436B-9551-EF26052B3E9B}" dt="2020-11-18T13:15:21.733" v="130"/>
          <ac:spMkLst>
            <pc:docMk/>
            <pc:sldMk cId="906288213" sldId="261"/>
            <ac:spMk id="9" creationId="{6B5B097B-A171-4220-BCA3-7B0C70874CE6}"/>
          </ac:spMkLst>
        </pc:spChg>
        <pc:spChg chg="add del">
          <ac:chgData name="Агабабян Кирилл" userId="92b2ac2920e2521b" providerId="Windows Live" clId="Web-{B0586A03-9725-436B-9551-EF26052B3E9B}" dt="2020-11-18T13:15:19.874" v="129"/>
          <ac:spMkLst>
            <pc:docMk/>
            <pc:sldMk cId="906288213" sldId="261"/>
            <ac:spMk id="16" creationId="{94E624B4-1C4B-4CBF-9063-AED374C53861}"/>
          </ac:spMkLst>
        </pc:spChg>
        <pc:spChg chg="mod">
          <ac:chgData name="Агабабян Кирилл" userId="92b2ac2920e2521b" providerId="Windows Live" clId="Web-{B0586A03-9725-436B-9551-EF26052B3E9B}" dt="2020-11-18T13:11:10.001" v="27" actId="1076"/>
          <ac:spMkLst>
            <pc:docMk/>
            <pc:sldMk cId="906288213" sldId="261"/>
            <ac:spMk id="17" creationId="{C57671D9-5689-49CD-95F8-54CD7F3438D1}"/>
          </ac:spMkLst>
        </pc:spChg>
        <pc:spChg chg="add del mod">
          <ac:chgData name="Агабабян Кирилл" userId="92b2ac2920e2521b" providerId="Windows Live" clId="Web-{B0586A03-9725-436B-9551-EF26052B3E9B}" dt="2020-11-18T13:13:35.165" v="78"/>
          <ac:spMkLst>
            <pc:docMk/>
            <pc:sldMk cId="906288213" sldId="261"/>
            <ac:spMk id="18" creationId="{0B74B1FC-27C1-45D8-BDD6-F1988A0A664A}"/>
          </ac:spMkLst>
        </pc:spChg>
        <pc:spChg chg="add del mod">
          <ac:chgData name="Агабабян Кирилл" userId="92b2ac2920e2521b" providerId="Windows Live" clId="Web-{B0586A03-9725-436B-9551-EF26052B3E9B}" dt="2020-11-18T13:16:05.329" v="141"/>
          <ac:spMkLst>
            <pc:docMk/>
            <pc:sldMk cId="906288213" sldId="261"/>
            <ac:spMk id="19" creationId="{1ABCEC6F-827E-468E-B69A-75DCF45A7258}"/>
          </ac:spMkLst>
        </pc:spChg>
        <pc:spChg chg="add del mod">
          <ac:chgData name="Агабабян Кирилл" userId="92b2ac2920e2521b" providerId="Windows Live" clId="Web-{B0586A03-9725-436B-9551-EF26052B3E9B}" dt="2020-11-18T13:15:17.342" v="128"/>
          <ac:spMkLst>
            <pc:docMk/>
            <pc:sldMk cId="906288213" sldId="261"/>
            <ac:spMk id="20" creationId="{FBA8D43D-54E0-497B-8E3D-0D2121816BC4}"/>
          </ac:spMkLst>
        </pc:spChg>
        <pc:spChg chg="add mod">
          <ac:chgData name="Агабабян Кирилл" userId="92b2ac2920e2521b" providerId="Windows Live" clId="Web-{B0586A03-9725-436B-9551-EF26052B3E9B}" dt="2020-11-18T13:13:54.681" v="84" actId="1076"/>
          <ac:spMkLst>
            <pc:docMk/>
            <pc:sldMk cId="906288213" sldId="261"/>
            <ac:spMk id="23" creationId="{46BAEBBD-FC4E-4718-8A9F-7F351991B090}"/>
          </ac:spMkLst>
        </pc:spChg>
        <pc:spChg chg="add del mod">
          <ac:chgData name="Агабабян Кирилл" userId="92b2ac2920e2521b" providerId="Windows Live" clId="Web-{B0586A03-9725-436B-9551-EF26052B3E9B}" dt="2020-11-18T13:16:42.097" v="145"/>
          <ac:spMkLst>
            <pc:docMk/>
            <pc:sldMk cId="906288213" sldId="261"/>
            <ac:spMk id="25" creationId="{EA706755-4AB4-483F-8203-84B5441D1799}"/>
          </ac:spMkLst>
        </pc:spChg>
        <pc:spChg chg="add mod">
          <ac:chgData name="Агабабян Кирилл" userId="92b2ac2920e2521b" providerId="Windows Live" clId="Web-{B0586A03-9725-436B-9551-EF26052B3E9B}" dt="2020-11-18T13:18:09.414" v="184" actId="1076"/>
          <ac:spMkLst>
            <pc:docMk/>
            <pc:sldMk cId="906288213" sldId="261"/>
            <ac:spMk id="26" creationId="{1CB26DD0-90BC-4D62-8492-E7F3AD8B0719}"/>
          </ac:spMkLst>
        </pc:spChg>
        <pc:spChg chg="add del">
          <ac:chgData name="Агабабян Кирилл" userId="92b2ac2920e2521b" providerId="Windows Live" clId="Web-{B0586A03-9725-436B-9551-EF26052B3E9B}" dt="2020-11-18T13:17:16.614" v="149"/>
          <ac:spMkLst>
            <pc:docMk/>
            <pc:sldMk cId="906288213" sldId="261"/>
            <ac:spMk id="27" creationId="{32F0DE44-D23C-489E-A783-EB62AA5D6B95}"/>
          </ac:spMkLst>
        </pc:spChg>
        <pc:picChg chg="mod">
          <ac:chgData name="Агабабян Кирилл" userId="92b2ac2920e2521b" providerId="Windows Live" clId="Web-{B0586A03-9725-436B-9551-EF26052B3E9B}" dt="2020-11-18T13:16:45.784" v="146" actId="1076"/>
          <ac:picMkLst>
            <pc:docMk/>
            <pc:sldMk cId="906288213" sldId="261"/>
            <ac:picMk id="2" creationId="{4847448B-3A42-47D7-9548-8BEAA9278C07}"/>
          </ac:picMkLst>
        </pc:picChg>
        <pc:inkChg chg="mod">
          <ac:chgData name="Агабабян Кирилл" userId="92b2ac2920e2521b" providerId="Windows Live" clId="Web-{B0586A03-9725-436B-9551-EF26052B3E9B}" dt="2020-11-18T13:09:59.684" v="24" actId="1076"/>
          <ac:inkMkLst>
            <pc:docMk/>
            <pc:sldMk cId="906288213" sldId="261"/>
            <ac:inkMk id="8" creationId="{5FAF786E-6807-434B-B5A5-3B68E7E4A132}"/>
          </ac:inkMkLst>
        </pc:inkChg>
        <pc:inkChg chg="del">
          <ac:chgData name="Агабабян Кирилл" userId="92b2ac2920e2521b" providerId="Windows Live" clId="Web-{B0586A03-9725-436B-9551-EF26052B3E9B}" dt="2020-11-18T13:09:49.887" v="21"/>
          <ac:inkMkLst>
            <pc:docMk/>
            <pc:sldMk cId="906288213" sldId="261"/>
            <ac:inkMk id="11" creationId="{2F216E42-7FFD-4D24-9357-4F19943D3942}"/>
          </ac:inkMkLst>
        </pc:inkChg>
        <pc:inkChg chg="del">
          <ac:chgData name="Агабабян Кирилл" userId="92b2ac2920e2521b" providerId="Windows Live" clId="Web-{B0586A03-9725-436B-9551-EF26052B3E9B}" dt="2020-11-18T13:09:47.777" v="20"/>
          <ac:inkMkLst>
            <pc:docMk/>
            <pc:sldMk cId="906288213" sldId="261"/>
            <ac:inkMk id="13" creationId="{FB5BF35C-EF2F-4D72-A4ED-F7364299E230}"/>
          </ac:inkMkLst>
        </pc:inkChg>
        <pc:inkChg chg="mod">
          <ac:chgData name="Агабабян Кирилл" userId="92b2ac2920e2521b" providerId="Windows Live" clId="Web-{B0586A03-9725-436B-9551-EF26052B3E9B}" dt="2020-11-18T13:09:54.059" v="22" actId="1076"/>
          <ac:inkMkLst>
            <pc:docMk/>
            <pc:sldMk cId="906288213" sldId="261"/>
            <ac:inkMk id="14" creationId="{F2AA14D5-7FB0-4C00-8355-98420611A5A7}"/>
          </ac:inkMkLst>
        </pc:inkChg>
        <pc:inkChg chg="del mod">
          <ac:chgData name="Агабабян Кирилл" userId="92b2ac2920e2521b" providerId="Windows Live" clId="Web-{B0586A03-9725-436B-9551-EF26052B3E9B}" dt="2020-11-18T13:09:44.652" v="19"/>
          <ac:inkMkLst>
            <pc:docMk/>
            <pc:sldMk cId="906288213" sldId="261"/>
            <ac:inkMk id="15" creationId="{74A56921-5746-427D-8AB5-73803C2B3065}"/>
          </ac:inkMkLst>
        </pc:inkChg>
        <pc:inkChg chg="add mod">
          <ac:chgData name="Агабабян Кирилл" userId="92b2ac2920e2521b" providerId="Windows Live" clId="Web-{B0586A03-9725-436B-9551-EF26052B3E9B}" dt="2020-11-18T13:15:36.968" v="134" actId="1076"/>
          <ac:inkMkLst>
            <pc:docMk/>
            <pc:sldMk cId="906288213" sldId="261"/>
            <ac:inkMk id="21" creationId="{AAA548B6-AB82-44DA-B6F9-2ACFAA6602D2}"/>
          </ac:inkMkLst>
        </pc:inkChg>
        <pc:inkChg chg="add">
          <ac:chgData name="Агабабян Кирилл" userId="92b2ac2920e2521b" providerId="Windows Live" clId="Web-{B0586A03-9725-436B-9551-EF26052B3E9B}" dt="2020-11-18T13:10:51.984" v="26"/>
          <ac:inkMkLst>
            <pc:docMk/>
            <pc:sldMk cId="906288213" sldId="261"/>
            <ac:inkMk id="22" creationId="{97C1A60B-1C64-438C-A565-4168315599F5}"/>
          </ac:inkMkLst>
        </pc:inkChg>
        <pc:inkChg chg="add">
          <ac:chgData name="Агабабян Кирилл" userId="92b2ac2920e2521b" providerId="Windows Live" clId="Web-{B0586A03-9725-436B-9551-EF26052B3E9B}" dt="2020-11-18T13:16:16.252" v="142"/>
          <ac:inkMkLst>
            <pc:docMk/>
            <pc:sldMk cId="906288213" sldId="261"/>
            <ac:inkMk id="24" creationId="{4626D395-9839-448F-ACFD-F4DD70D4F4A6}"/>
          </ac:inkMkLst>
        </pc:inkChg>
        <pc:inkChg chg="add">
          <ac:chgData name="Агабабян Кирилл" userId="92b2ac2920e2521b" providerId="Windows Live" clId="Web-{B0586A03-9725-436B-9551-EF26052B3E9B}" dt="2020-11-18T13:18:23.087" v="185"/>
          <ac:inkMkLst>
            <pc:docMk/>
            <pc:sldMk cId="906288213" sldId="261"/>
            <ac:inkMk id="28" creationId="{36F77883-5B7D-4409-902E-811BEEC78E78}"/>
          </ac:inkMkLst>
        </pc:inkChg>
        <pc:inkChg chg="add">
          <ac:chgData name="Агабабян Кирилл" userId="92b2ac2920e2521b" providerId="Windows Live" clId="Web-{B0586A03-9725-436B-9551-EF26052B3E9B}" dt="2020-11-18T13:18:25.477" v="186"/>
          <ac:inkMkLst>
            <pc:docMk/>
            <pc:sldMk cId="906288213" sldId="261"/>
            <ac:inkMk id="29" creationId="{B8AF76FB-58E7-47D4-A5CB-EF79F2653428}"/>
          </ac:inkMkLst>
        </pc:inkChg>
        <pc:inkChg chg="add">
          <ac:chgData name="Агабабян Кирилл" userId="92b2ac2920e2521b" providerId="Windows Live" clId="Web-{B0586A03-9725-436B-9551-EF26052B3E9B}" dt="2020-11-18T13:18:29.415" v="187"/>
          <ac:inkMkLst>
            <pc:docMk/>
            <pc:sldMk cId="906288213" sldId="261"/>
            <ac:inkMk id="30" creationId="{0B2C8CE2-35CB-4DDF-B820-AAB94A9CDF8E}"/>
          </ac:inkMkLst>
        </pc:inkChg>
        <pc:inkChg chg="add del">
          <ac:chgData name="Агабабян Кирилл" userId="92b2ac2920e2521b" providerId="Windows Live" clId="Web-{B0586A03-9725-436B-9551-EF26052B3E9B}" dt="2020-11-18T13:18:41.744" v="193"/>
          <ac:inkMkLst>
            <pc:docMk/>
            <pc:sldMk cId="906288213" sldId="261"/>
            <ac:inkMk id="31" creationId="{2DDEC623-2B66-48A4-8390-8E6DE1797F63}"/>
          </ac:inkMkLst>
        </pc:inkChg>
        <pc:inkChg chg="add del">
          <ac:chgData name="Агабабян Кирилл" userId="92b2ac2920e2521b" providerId="Windows Live" clId="Web-{B0586A03-9725-436B-9551-EF26052B3E9B}" dt="2020-11-18T13:18:40.041" v="192"/>
          <ac:inkMkLst>
            <pc:docMk/>
            <pc:sldMk cId="906288213" sldId="261"/>
            <ac:inkMk id="32" creationId="{6DC4E546-7BE1-4585-8BD9-073D9DE86C0D}"/>
          </ac:inkMkLst>
        </pc:inkChg>
        <pc:inkChg chg="add del">
          <ac:chgData name="Агабабян Кирилл" userId="92b2ac2920e2521b" providerId="Windows Live" clId="Web-{B0586A03-9725-436B-9551-EF26052B3E9B}" dt="2020-11-18T13:18:36.197" v="191"/>
          <ac:inkMkLst>
            <pc:docMk/>
            <pc:sldMk cId="906288213" sldId="261"/>
            <ac:inkMk id="33" creationId="{B9CC10D8-D928-4FB6-99C8-08B619BC9872}"/>
          </ac:inkMkLst>
        </pc:inkChg>
        <pc:inkChg chg="add">
          <ac:chgData name="Агабабян Кирилл" userId="92b2ac2920e2521b" providerId="Windows Live" clId="Web-{B0586A03-9725-436B-9551-EF26052B3E9B}" dt="2020-11-18T13:18:49.697" v="194"/>
          <ac:inkMkLst>
            <pc:docMk/>
            <pc:sldMk cId="906288213" sldId="261"/>
            <ac:inkMk id="34" creationId="{5331863D-58D3-4FCE-8464-E6440E4FF4EB}"/>
          </ac:inkMkLst>
        </pc:inkChg>
        <pc:inkChg chg="add">
          <ac:chgData name="Агабабян Кирилл" userId="92b2ac2920e2521b" providerId="Windows Live" clId="Web-{B0586A03-9725-436B-9551-EF26052B3E9B}" dt="2020-11-18T13:18:50.276" v="195"/>
          <ac:inkMkLst>
            <pc:docMk/>
            <pc:sldMk cId="906288213" sldId="261"/>
            <ac:inkMk id="35" creationId="{BDA8E401-BB08-43D7-A902-0B2EB42D57C5}"/>
          </ac:inkMkLst>
        </pc:inkChg>
        <pc:inkChg chg="add">
          <ac:chgData name="Агабабян Кирилл" userId="92b2ac2920e2521b" providerId="Windows Live" clId="Web-{B0586A03-9725-436B-9551-EF26052B3E9B}" dt="2020-11-18T13:18:50.838" v="196"/>
          <ac:inkMkLst>
            <pc:docMk/>
            <pc:sldMk cId="906288213" sldId="261"/>
            <ac:inkMk id="36" creationId="{5BBDED82-B5BE-4C26-AB88-AF047881A66F}"/>
          </ac:inkMkLst>
        </pc:inkChg>
        <pc:inkChg chg="add">
          <ac:chgData name="Агабабян Кирилл" userId="92b2ac2920e2521b" providerId="Windows Live" clId="Web-{B0586A03-9725-436B-9551-EF26052B3E9B}" dt="2020-11-18T13:19:06.277" v="197"/>
          <ac:inkMkLst>
            <pc:docMk/>
            <pc:sldMk cId="906288213" sldId="261"/>
            <ac:inkMk id="37" creationId="{67CD5F6D-7CDD-4A0B-8096-E8B5BD096674}"/>
          </ac:inkMkLst>
        </pc:inkChg>
        <pc:inkChg chg="add">
          <ac:chgData name="Агабабян Кирилл" userId="92b2ac2920e2521b" providerId="Windows Live" clId="Web-{B0586A03-9725-436B-9551-EF26052B3E9B}" dt="2020-11-18T13:19:19.543" v="198"/>
          <ac:inkMkLst>
            <pc:docMk/>
            <pc:sldMk cId="906288213" sldId="261"/>
            <ac:inkMk id="38" creationId="{53A874E6-772E-48CE-98C9-A71D06646B63}"/>
          </ac:inkMkLst>
        </pc:inkChg>
        <pc:inkChg chg="add">
          <ac:chgData name="Агабабян Кирилл" userId="92b2ac2920e2521b" providerId="Windows Live" clId="Web-{B0586A03-9725-436B-9551-EF26052B3E9B}" dt="2020-11-18T13:19:22.371" v="199"/>
          <ac:inkMkLst>
            <pc:docMk/>
            <pc:sldMk cId="906288213" sldId="261"/>
            <ac:inkMk id="39" creationId="{7685B35C-C376-4536-A4E4-78574DFF9A68}"/>
          </ac:inkMkLst>
        </pc:inkChg>
        <pc:inkChg chg="add">
          <ac:chgData name="Агабабян Кирилл" userId="92b2ac2920e2521b" providerId="Windows Live" clId="Web-{B0586A03-9725-436B-9551-EF26052B3E9B}" dt="2020-11-18T13:19:43.544" v="200"/>
          <ac:inkMkLst>
            <pc:docMk/>
            <pc:sldMk cId="906288213" sldId="261"/>
            <ac:inkMk id="40" creationId="{9EE76FDD-142A-42B4-B7FA-05A21EC05906}"/>
          </ac:inkMkLst>
        </pc:inkChg>
        <pc:inkChg chg="add">
          <ac:chgData name="Агабабян Кирилл" userId="92b2ac2920e2521b" providerId="Windows Live" clId="Web-{B0586A03-9725-436B-9551-EF26052B3E9B}" dt="2020-11-18T13:19:56.779" v="201"/>
          <ac:inkMkLst>
            <pc:docMk/>
            <pc:sldMk cId="906288213" sldId="261"/>
            <ac:inkMk id="41" creationId="{78F969BF-4D1D-44A2-9620-FCBD2CD3C46F}"/>
          </ac:inkMkLst>
        </pc:inkChg>
      </pc:sldChg>
    </pc:docChg>
  </pc:docChgLst>
  <pc:docChgLst>
    <pc:chgData name="Агабабян Кирилл" userId="92b2ac2920e2521b" providerId="Windows Live" clId="Web-{0B029FA4-3C5A-4069-9C92-FA9FE52EF6C3}"/>
    <pc:docChg chg="addSld delSld modSld">
      <pc:chgData name="Агабабян Кирилл" userId="92b2ac2920e2521b" providerId="Windows Live" clId="Web-{0B029FA4-3C5A-4069-9C92-FA9FE52EF6C3}" dt="2020-11-18T13:28:42.016" v="6" actId="14100"/>
      <pc:docMkLst>
        <pc:docMk/>
      </pc:docMkLst>
      <pc:sldChg chg="del">
        <pc:chgData name="Агабабян Кирилл" userId="92b2ac2920e2521b" providerId="Windows Live" clId="Web-{0B029FA4-3C5A-4069-9C92-FA9FE52EF6C3}" dt="2020-11-18T13:27:43.530" v="0"/>
        <pc:sldMkLst>
          <pc:docMk/>
          <pc:sldMk cId="906288213" sldId="261"/>
        </pc:sldMkLst>
      </pc:sldChg>
      <pc:sldChg chg="addSp modSp new">
        <pc:chgData name="Агабабян Кирилл" userId="92b2ac2920e2521b" providerId="Windows Live" clId="Web-{0B029FA4-3C5A-4069-9C92-FA9FE52EF6C3}" dt="2020-11-18T13:28:42.016" v="6" actId="14100"/>
        <pc:sldMkLst>
          <pc:docMk/>
          <pc:sldMk cId="2048757907" sldId="261"/>
        </pc:sldMkLst>
        <pc:picChg chg="add mod">
          <ac:chgData name="Агабабян Кирилл" userId="92b2ac2920e2521b" providerId="Windows Live" clId="Web-{0B029FA4-3C5A-4069-9C92-FA9FE52EF6C3}" dt="2020-11-18T13:28:42.016" v="6" actId="14100"/>
          <ac:picMkLst>
            <pc:docMk/>
            <pc:sldMk cId="2048757907" sldId="261"/>
            <ac:picMk id="2" creationId="{ED115A8C-EAAD-4313-86EB-2020DBC0605D}"/>
          </ac:picMkLst>
        </pc:picChg>
      </pc:sldChg>
    </pc:docChg>
  </pc:docChgLst>
  <pc:docChgLst>
    <pc:chgData name="Агабабян Кирилл" userId="92b2ac2920e2521b" providerId="Windows Live" clId="Web-{3DEEAD23-20E8-4246-8F42-582602424C30}"/>
    <pc:docChg chg="addSld modSld">
      <pc:chgData name="Агабабян Кирилл" userId="92b2ac2920e2521b" providerId="Windows Live" clId="Web-{3DEEAD23-20E8-4246-8F42-582602424C30}" dt="2020-11-18T13:07:33.125" v="195" actId="20577"/>
      <pc:docMkLst>
        <pc:docMk/>
      </pc:docMkLst>
      <pc:sldChg chg="modSp">
        <pc:chgData name="Агабабян Кирилл" userId="92b2ac2920e2521b" providerId="Windows Live" clId="Web-{3DEEAD23-20E8-4246-8F42-582602424C30}" dt="2020-11-18T12:44:02.971" v="4" actId="20577"/>
        <pc:sldMkLst>
          <pc:docMk/>
          <pc:sldMk cId="2715099930" sldId="257"/>
        </pc:sldMkLst>
        <pc:spChg chg="mod">
          <ac:chgData name="Агабабян Кирилл" userId="92b2ac2920e2521b" providerId="Windows Live" clId="Web-{3DEEAD23-20E8-4246-8F42-582602424C30}" dt="2020-11-18T12:44:02.971" v="4" actId="20577"/>
          <ac:spMkLst>
            <pc:docMk/>
            <pc:sldMk cId="2715099930" sldId="257"/>
            <ac:spMk id="4" creationId="{FA05DAC4-10F6-40B7-A85C-852B2521D72D}"/>
          </ac:spMkLst>
        </pc:spChg>
      </pc:sldChg>
      <pc:sldChg chg="addSp delSp modSp">
        <pc:chgData name="Агабабян Кирилл" userId="92b2ac2920e2521b" providerId="Windows Live" clId="Web-{3DEEAD23-20E8-4246-8F42-582602424C30}" dt="2020-11-18T12:56:51.438" v="89" actId="14100"/>
        <pc:sldMkLst>
          <pc:docMk/>
          <pc:sldMk cId="3518686868" sldId="258"/>
        </pc:sldMkLst>
        <pc:spChg chg="mod">
          <ac:chgData name="Агабабян Кирилл" userId="92b2ac2920e2521b" providerId="Windows Live" clId="Web-{3DEEAD23-20E8-4246-8F42-582602424C30}" dt="2020-11-18T12:56:46.767" v="87" actId="1076"/>
          <ac:spMkLst>
            <pc:docMk/>
            <pc:sldMk cId="3518686868" sldId="258"/>
            <ac:spMk id="2" creationId="{E85F3CD4-662F-4A39-8764-4E07FF01932C}"/>
          </ac:spMkLst>
        </pc:spChg>
        <pc:spChg chg="del">
          <ac:chgData name="Агабабян Кирилл" userId="92b2ac2920e2521b" providerId="Windows Live" clId="Web-{3DEEAD23-20E8-4246-8F42-582602424C30}" dt="2020-11-18T12:44:48.314" v="5"/>
          <ac:spMkLst>
            <pc:docMk/>
            <pc:sldMk cId="3518686868" sldId="258"/>
            <ac:spMk id="3" creationId="{3A264A23-49A9-4B95-B17C-E69F55A0DD69}"/>
          </ac:spMkLst>
        </pc:spChg>
        <pc:spChg chg="mod">
          <ac:chgData name="Агабабян Кирилл" userId="92b2ac2920e2521b" providerId="Windows Live" clId="Web-{3DEEAD23-20E8-4246-8F42-582602424C30}" dt="2020-11-18T12:56:51.438" v="89" actId="14100"/>
          <ac:spMkLst>
            <pc:docMk/>
            <pc:sldMk cId="3518686868" sldId="258"/>
            <ac:spMk id="4" creationId="{7DA4BAB3-C903-46CF-9035-CC13BF48E699}"/>
          </ac:spMkLst>
        </pc:spChg>
        <pc:picChg chg="add mod ord modCrop">
          <ac:chgData name="Агабабян Кирилл" userId="92b2ac2920e2521b" providerId="Windows Live" clId="Web-{3DEEAD23-20E8-4246-8F42-582602424C30}" dt="2020-11-18T12:45:29.517" v="7"/>
          <ac:picMkLst>
            <pc:docMk/>
            <pc:sldMk cId="3518686868" sldId="258"/>
            <ac:picMk id="5" creationId="{70F17863-7C05-4032-9A76-9E77D43CAC75}"/>
          </ac:picMkLst>
        </pc:picChg>
      </pc:sldChg>
      <pc:sldChg chg="addSp delSp modSp new">
        <pc:chgData name="Агабабян Кирилл" userId="92b2ac2920e2521b" providerId="Windows Live" clId="Web-{3DEEAD23-20E8-4246-8F42-582602424C30}" dt="2020-11-18T12:56:19.720" v="85"/>
        <pc:sldMkLst>
          <pc:docMk/>
          <pc:sldMk cId="3361560126" sldId="259"/>
        </pc:sldMkLst>
        <pc:spChg chg="mod">
          <ac:chgData name="Агабабян Кирилл" userId="92b2ac2920e2521b" providerId="Windows Live" clId="Web-{3DEEAD23-20E8-4246-8F42-582602424C30}" dt="2020-11-18T12:56:19.532" v="81" actId="14100"/>
          <ac:spMkLst>
            <pc:docMk/>
            <pc:sldMk cId="3361560126" sldId="259"/>
            <ac:spMk id="2" creationId="{BCC1E85D-A973-4B4C-AA51-839484608C8C}"/>
          </ac:spMkLst>
        </pc:spChg>
        <pc:spChg chg="del">
          <ac:chgData name="Агабабян Кирилл" userId="92b2ac2920e2521b" providerId="Windows Live" clId="Web-{3DEEAD23-20E8-4246-8F42-582602424C30}" dt="2020-11-18T12:46:52.939" v="33"/>
          <ac:spMkLst>
            <pc:docMk/>
            <pc:sldMk cId="3361560126" sldId="259"/>
            <ac:spMk id="3" creationId="{1623D79E-85EC-43D1-96F9-917F718FFDBA}"/>
          </ac:spMkLst>
        </pc:spChg>
        <pc:spChg chg="mod">
          <ac:chgData name="Агабабян Кирилл" userId="92b2ac2920e2521b" providerId="Windows Live" clId="Web-{3DEEAD23-20E8-4246-8F42-582602424C30}" dt="2020-11-18T12:56:19.720" v="85"/>
          <ac:spMkLst>
            <pc:docMk/>
            <pc:sldMk cId="3361560126" sldId="259"/>
            <ac:spMk id="4" creationId="{1D70635F-4AD1-4838-8328-0CF0B12776F7}"/>
          </ac:spMkLst>
        </pc:spChg>
        <pc:spChg chg="add del mod">
          <ac:chgData name="Агабабян Кирилл" userId="92b2ac2920e2521b" providerId="Windows Live" clId="Web-{3DEEAD23-20E8-4246-8F42-582602424C30}" dt="2020-11-18T12:47:22.017" v="37"/>
          <ac:spMkLst>
            <pc:docMk/>
            <pc:sldMk cId="3361560126" sldId="259"/>
            <ac:spMk id="7" creationId="{79C156DD-3017-4AC7-BED5-32D3589AFBB7}"/>
          </ac:spMkLst>
        </pc:spChg>
        <pc:spChg chg="add del mod">
          <ac:chgData name="Агабабян Кирилл" userId="92b2ac2920e2521b" providerId="Windows Live" clId="Web-{3DEEAD23-20E8-4246-8F42-582602424C30}" dt="2020-11-18T12:48:22.752" v="44"/>
          <ac:spMkLst>
            <pc:docMk/>
            <pc:sldMk cId="3361560126" sldId="259"/>
            <ac:spMk id="10" creationId="{01E09A47-171B-430D-9FA7-5F5D1B36EBA9}"/>
          </ac:spMkLst>
        </pc:spChg>
        <pc:spChg chg="add del mod">
          <ac:chgData name="Агабабян Кирилл" userId="92b2ac2920e2521b" providerId="Windows Live" clId="Web-{3DEEAD23-20E8-4246-8F42-582602424C30}" dt="2020-11-18T12:49:09.814" v="50"/>
          <ac:spMkLst>
            <pc:docMk/>
            <pc:sldMk cId="3361560126" sldId="259"/>
            <ac:spMk id="13" creationId="{BE78DE19-9A97-4B8B-85AA-346C944B10B1}"/>
          </ac:spMkLst>
        </pc:spChg>
        <pc:spChg chg="add del mod">
          <ac:chgData name="Агабабян Кирилл" userId="92b2ac2920e2521b" providerId="Windows Live" clId="Web-{3DEEAD23-20E8-4246-8F42-582602424C30}" dt="2020-11-18T12:52:20.986" v="55"/>
          <ac:spMkLst>
            <pc:docMk/>
            <pc:sldMk cId="3361560126" sldId="259"/>
            <ac:spMk id="16" creationId="{3012FB47-2684-46E6-AEFF-4D4BB7B2E729}"/>
          </ac:spMkLst>
        </pc:spChg>
        <pc:spChg chg="add del mod">
          <ac:chgData name="Агабабян Кирилл" userId="92b2ac2920e2521b" providerId="Windows Live" clId="Web-{3DEEAD23-20E8-4246-8F42-582602424C30}" dt="2020-11-18T12:54:25.282" v="64"/>
          <ac:spMkLst>
            <pc:docMk/>
            <pc:sldMk cId="3361560126" sldId="259"/>
            <ac:spMk id="20" creationId="{423BB7B8-A4E1-4407-B48D-98EDE461E110}"/>
          </ac:spMkLst>
        </pc:spChg>
        <pc:spChg chg="add del mod">
          <ac:chgData name="Агабабян Кирилл" userId="92b2ac2920e2521b" providerId="Windows Live" clId="Web-{3DEEAD23-20E8-4246-8F42-582602424C30}" dt="2020-11-18T12:52:40.986" v="62"/>
          <ac:spMkLst>
            <pc:docMk/>
            <pc:sldMk cId="3361560126" sldId="259"/>
            <ac:spMk id="23" creationId="{942420C2-C7D4-4FC2-A9F5-6FFB66219CC4}"/>
          </ac:spMkLst>
        </pc:spChg>
        <pc:spChg chg="add del mod">
          <ac:chgData name="Агабабян Кирилл" userId="92b2ac2920e2521b" providerId="Windows Live" clId="Web-{3DEEAD23-20E8-4246-8F42-582602424C30}" dt="2020-11-18T12:54:56.517" v="66"/>
          <ac:spMkLst>
            <pc:docMk/>
            <pc:sldMk cId="3361560126" sldId="259"/>
            <ac:spMk id="26" creationId="{8D06B975-8816-4A2F-9E00-748373146B4E}"/>
          </ac:spMkLst>
        </pc:spChg>
        <pc:picChg chg="add del mod ord modCrop">
          <ac:chgData name="Агабабян Кирилл" userId="92b2ac2920e2521b" providerId="Windows Live" clId="Web-{3DEEAD23-20E8-4246-8F42-582602424C30}" dt="2020-11-18T12:47:06.470" v="36"/>
          <ac:picMkLst>
            <pc:docMk/>
            <pc:sldMk cId="3361560126" sldId="259"/>
            <ac:picMk id="5" creationId="{1A18F773-C58E-40DE-A438-6C9264AC3C60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47:35.720" v="43"/>
          <ac:picMkLst>
            <pc:docMk/>
            <pc:sldMk cId="3361560126" sldId="259"/>
            <ac:picMk id="8" creationId="{4AC08EBE-9DE4-4A3B-9991-074DC7CBBA19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48:49.189" v="49"/>
          <ac:picMkLst>
            <pc:docMk/>
            <pc:sldMk cId="3361560126" sldId="259"/>
            <ac:picMk id="11" creationId="{250DECB2-E9E1-45D4-94A5-C5CD1D340218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49:16.392" v="52"/>
          <ac:picMkLst>
            <pc:docMk/>
            <pc:sldMk cId="3361560126" sldId="259"/>
            <ac:picMk id="14" creationId="{61F6AF87-23EE-423E-B975-FC3D093516FC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49:40.173" v="54"/>
          <ac:picMkLst>
            <pc:docMk/>
            <pc:sldMk cId="3361560126" sldId="259"/>
            <ac:picMk id="17" creationId="{6A3D9E7E-14ED-4DBD-8491-BE9DB98162D9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52:30.673" v="59"/>
          <ac:picMkLst>
            <pc:docMk/>
            <pc:sldMk cId="3361560126" sldId="259"/>
            <ac:picMk id="18" creationId="{34AD325A-6A67-4912-A6F7-6854C5EB7E0D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52:42.220" v="63"/>
          <ac:picMkLst>
            <pc:docMk/>
            <pc:sldMk cId="3361560126" sldId="259"/>
            <ac:picMk id="21" creationId="{9FED672D-5DB3-46BC-A197-99744C833B35}"/>
          </ac:picMkLst>
        </pc:picChg>
        <pc:picChg chg="add del mod ord modCrop">
          <ac:chgData name="Агабабян Кирилл" userId="92b2ac2920e2521b" providerId="Windows Live" clId="Web-{3DEEAD23-20E8-4246-8F42-582602424C30}" dt="2020-11-18T12:54:34.923" v="65"/>
          <ac:picMkLst>
            <pc:docMk/>
            <pc:sldMk cId="3361560126" sldId="259"/>
            <ac:picMk id="24" creationId="{97524707-4410-4802-A89B-30B56F122FBA}"/>
          </ac:picMkLst>
        </pc:picChg>
        <pc:picChg chg="add mod ord modCrop">
          <ac:chgData name="Агабабян Кирилл" userId="92b2ac2920e2521b" providerId="Windows Live" clId="Web-{3DEEAD23-20E8-4246-8F42-582602424C30}" dt="2020-11-18T12:56:19.485" v="80" actId="1076"/>
          <ac:picMkLst>
            <pc:docMk/>
            <pc:sldMk cId="3361560126" sldId="259"/>
            <ac:picMk id="27" creationId="{ADE00A0C-D12A-4BE2-B113-920291C6FE53}"/>
          </ac:picMkLst>
        </pc:picChg>
      </pc:sldChg>
      <pc:sldChg chg="addSp delSp modSp new">
        <pc:chgData name="Агабабян Кирилл" userId="92b2ac2920e2521b" providerId="Windows Live" clId="Web-{3DEEAD23-20E8-4246-8F42-582602424C30}" dt="2020-11-18T13:00:09.235" v="104"/>
        <pc:sldMkLst>
          <pc:docMk/>
          <pc:sldMk cId="964565773" sldId="260"/>
        </pc:sldMkLst>
        <pc:spChg chg="add del">
          <ac:chgData name="Агабабян Кирилл" userId="92b2ac2920e2521b" providerId="Windows Live" clId="Web-{3DEEAD23-20E8-4246-8F42-582602424C30}" dt="2020-11-18T12:58:47.313" v="98"/>
          <ac:spMkLst>
            <pc:docMk/>
            <pc:sldMk cId="964565773" sldId="260"/>
            <ac:spMk id="3" creationId="{A445920E-31D2-474F-A926-4EE41466A412}"/>
          </ac:spMkLst>
        </pc:spChg>
        <pc:picChg chg="add del mod ord modCrop">
          <ac:chgData name="Агабабян Кирилл" userId="92b2ac2920e2521b" providerId="Windows Live" clId="Web-{3DEEAD23-20E8-4246-8F42-582602424C30}" dt="2020-11-18T12:58:37.188" v="97"/>
          <ac:picMkLst>
            <pc:docMk/>
            <pc:sldMk cId="964565773" sldId="260"/>
            <ac:picMk id="5" creationId="{80924C4E-D77F-4487-9D46-CF2D0EE2FCBE}"/>
          </ac:picMkLst>
        </pc:picChg>
        <pc:picChg chg="add mod ord modCrop">
          <ac:chgData name="Агабабян Кирилл" userId="92b2ac2920e2521b" providerId="Windows Live" clId="Web-{3DEEAD23-20E8-4246-8F42-582602424C30}" dt="2020-11-18T13:00:09.235" v="104"/>
          <ac:picMkLst>
            <pc:docMk/>
            <pc:sldMk cId="964565773" sldId="260"/>
            <ac:picMk id="6" creationId="{A4BE6032-C3A4-429D-BC93-341F49ED77F9}"/>
          </ac:picMkLst>
        </pc:picChg>
      </pc:sldChg>
      <pc:sldChg chg="addSp delSp modSp new">
        <pc:chgData name="Агабабян Кирилл" userId="92b2ac2920e2521b" providerId="Windows Live" clId="Web-{3DEEAD23-20E8-4246-8F42-582602424C30}" dt="2020-11-18T13:07:31.609" v="193" actId="20577"/>
        <pc:sldMkLst>
          <pc:docMk/>
          <pc:sldMk cId="906288213" sldId="261"/>
        </pc:sldMkLst>
        <pc:spChg chg="add mod">
          <ac:chgData name="Агабабян Кирилл" userId="92b2ac2920e2521b" providerId="Windows Live" clId="Web-{3DEEAD23-20E8-4246-8F42-582602424C30}" dt="2020-11-18T13:07:31.609" v="193" actId="20577"/>
          <ac:spMkLst>
            <pc:docMk/>
            <pc:sldMk cId="906288213" sldId="261"/>
            <ac:spMk id="17" creationId="{C57671D9-5689-49CD-95F8-54CD7F3438D1}"/>
          </ac:spMkLst>
        </pc:spChg>
        <pc:picChg chg="add mod">
          <ac:chgData name="Агабабян Кирилл" userId="92b2ac2920e2521b" providerId="Windows Live" clId="Web-{3DEEAD23-20E8-4246-8F42-582602424C30}" dt="2020-11-18T13:02:11.079" v="118" actId="1076"/>
          <ac:picMkLst>
            <pc:docMk/>
            <pc:sldMk cId="906288213" sldId="261"/>
            <ac:picMk id="2" creationId="{4847448B-3A42-47D7-9548-8BEAA9278C07}"/>
          </ac:picMkLst>
        </pc:picChg>
        <pc:inkChg chg="add">
          <ac:chgData name="Агабабян Кирилл" userId="92b2ac2920e2521b" providerId="Windows Live" clId="Web-{3DEEAD23-20E8-4246-8F42-582602424C30}" dt="2020-11-18T13:02:23.891" v="119"/>
          <ac:inkMkLst>
            <pc:docMk/>
            <pc:sldMk cId="906288213" sldId="261"/>
            <ac:inkMk id="3" creationId="{17377D37-D3BE-48E3-96D8-632962E5A3C1}"/>
          </ac:inkMkLst>
        </pc:inkChg>
        <pc:inkChg chg="add del">
          <ac:chgData name="Агабабян Кирилл" userId="92b2ac2920e2521b" providerId="Windows Live" clId="Web-{3DEEAD23-20E8-4246-8F42-582602424C30}" dt="2020-11-18T13:02:54.375" v="123"/>
          <ac:inkMkLst>
            <pc:docMk/>
            <pc:sldMk cId="906288213" sldId="261"/>
            <ac:inkMk id="4" creationId="{2AA43AFC-58F0-4F1B-AEFC-5978F7EF7925}"/>
          </ac:inkMkLst>
        </pc:inkChg>
        <pc:inkChg chg="add del">
          <ac:chgData name="Агабабян Кирилл" userId="92b2ac2920e2521b" providerId="Windows Live" clId="Web-{3DEEAD23-20E8-4246-8F42-582602424C30}" dt="2020-11-18T13:02:52.875" v="122"/>
          <ac:inkMkLst>
            <pc:docMk/>
            <pc:sldMk cId="906288213" sldId="261"/>
            <ac:inkMk id="5" creationId="{CFD986B5-75B0-47B6-866A-D66E8A1B3D3A}"/>
          </ac:inkMkLst>
        </pc:inkChg>
        <pc:inkChg chg="add">
          <ac:chgData name="Агабабян Кирилл" userId="92b2ac2920e2521b" providerId="Windows Live" clId="Web-{3DEEAD23-20E8-4246-8F42-582602424C30}" dt="2020-11-18T13:02:56.860" v="124"/>
          <ac:inkMkLst>
            <pc:docMk/>
            <pc:sldMk cId="906288213" sldId="261"/>
            <ac:inkMk id="6" creationId="{B13C0C3E-3BD9-4FEF-86EB-AD3192A5772E}"/>
          </ac:inkMkLst>
        </pc:inkChg>
        <pc:inkChg chg="add">
          <ac:chgData name="Агабабян Кирилл" userId="92b2ac2920e2521b" providerId="Windows Live" clId="Web-{3DEEAD23-20E8-4246-8F42-582602424C30}" dt="2020-11-18T13:02:59" v="125"/>
          <ac:inkMkLst>
            <pc:docMk/>
            <pc:sldMk cId="906288213" sldId="261"/>
            <ac:inkMk id="7" creationId="{C2CDB33D-5FB2-4353-9847-4BC83115A19A}"/>
          </ac:inkMkLst>
        </pc:inkChg>
        <pc:inkChg chg="add">
          <ac:chgData name="Агабабян Кирилл" userId="92b2ac2920e2521b" providerId="Windows Live" clId="Web-{3DEEAD23-20E8-4246-8F42-582602424C30}" dt="2020-11-18T13:03:25.797" v="126"/>
          <ac:inkMkLst>
            <pc:docMk/>
            <pc:sldMk cId="906288213" sldId="261"/>
            <ac:inkMk id="8" creationId="{5FAF786E-6807-434B-B5A5-3B68E7E4A132}"/>
          </ac:inkMkLst>
        </pc:inkChg>
        <pc:inkChg chg="add del">
          <ac:chgData name="Агабабян Кирилл" userId="92b2ac2920e2521b" providerId="Windows Live" clId="Web-{3DEEAD23-20E8-4246-8F42-582602424C30}" dt="2020-11-18T13:03:34.969" v="128"/>
          <ac:inkMkLst>
            <pc:docMk/>
            <pc:sldMk cId="906288213" sldId="261"/>
            <ac:inkMk id="9" creationId="{991EC9F6-D415-4213-AE24-FFE488B56A0E}"/>
          </ac:inkMkLst>
        </pc:inkChg>
        <pc:inkChg chg="add">
          <ac:chgData name="Агабабян Кирилл" userId="92b2ac2920e2521b" providerId="Windows Live" clId="Web-{3DEEAD23-20E8-4246-8F42-582602424C30}" dt="2020-11-18T13:03:48.407" v="129"/>
          <ac:inkMkLst>
            <pc:docMk/>
            <pc:sldMk cId="906288213" sldId="261"/>
            <ac:inkMk id="10" creationId="{1F784CEB-BFBF-41BB-8515-A8E78CF5D658}"/>
          </ac:inkMkLst>
        </pc:inkChg>
        <pc:inkChg chg="add">
          <ac:chgData name="Агабабян Кирилл" userId="92b2ac2920e2521b" providerId="Windows Live" clId="Web-{3DEEAD23-20E8-4246-8F42-582602424C30}" dt="2020-11-18T13:04:05.516" v="130"/>
          <ac:inkMkLst>
            <pc:docMk/>
            <pc:sldMk cId="906288213" sldId="261"/>
            <ac:inkMk id="11" creationId="{2F216E42-7FFD-4D24-9357-4F19943D3942}"/>
          </ac:inkMkLst>
        </pc:inkChg>
        <pc:inkChg chg="add">
          <ac:chgData name="Агабабян Кирилл" userId="92b2ac2920e2521b" providerId="Windows Live" clId="Web-{3DEEAD23-20E8-4246-8F42-582602424C30}" dt="2020-11-18T13:04:12.078" v="131"/>
          <ac:inkMkLst>
            <pc:docMk/>
            <pc:sldMk cId="906288213" sldId="261"/>
            <ac:inkMk id="12" creationId="{8F9A5F5B-1E6B-4655-8DFA-8E3D9A5D10A3}"/>
          </ac:inkMkLst>
        </pc:inkChg>
        <pc:inkChg chg="add">
          <ac:chgData name="Агабабян Кирилл" userId="92b2ac2920e2521b" providerId="Windows Live" clId="Web-{3DEEAD23-20E8-4246-8F42-582602424C30}" dt="2020-11-18T13:04:29.657" v="132"/>
          <ac:inkMkLst>
            <pc:docMk/>
            <pc:sldMk cId="906288213" sldId="261"/>
            <ac:inkMk id="13" creationId="{FB5BF35C-EF2F-4D72-A4ED-F7364299E230}"/>
          </ac:inkMkLst>
        </pc:inkChg>
        <pc:inkChg chg="add">
          <ac:chgData name="Агабабян Кирилл" userId="92b2ac2920e2521b" providerId="Windows Live" clId="Web-{3DEEAD23-20E8-4246-8F42-582602424C30}" dt="2020-11-18T13:04:38.953" v="133"/>
          <ac:inkMkLst>
            <pc:docMk/>
            <pc:sldMk cId="906288213" sldId="261"/>
            <ac:inkMk id="14" creationId="{F2AA14D5-7FB0-4C00-8355-98420611A5A7}"/>
          </ac:inkMkLst>
        </pc:inkChg>
        <pc:inkChg chg="add">
          <ac:chgData name="Агабабян Кирилл" userId="92b2ac2920e2521b" providerId="Windows Live" clId="Web-{3DEEAD23-20E8-4246-8F42-582602424C30}" dt="2020-11-18T13:04:41.063" v="134"/>
          <ac:inkMkLst>
            <pc:docMk/>
            <pc:sldMk cId="906288213" sldId="261"/>
            <ac:inkMk id="15" creationId="{74A56921-5746-427D-8AB5-73803C2B3065}"/>
          </ac:inkMkLst>
        </pc:inkChg>
        <pc:inkChg chg="add del">
          <ac:chgData name="Агабабян Кирилл" userId="92b2ac2920e2521b" providerId="Windows Live" clId="Web-{3DEEAD23-20E8-4246-8F42-582602424C30}" dt="2020-11-18T13:04:51.766" v="136"/>
          <ac:inkMkLst>
            <pc:docMk/>
            <pc:sldMk cId="906288213" sldId="261"/>
            <ac:inkMk id="16" creationId="{8AF6E1AD-8E67-47DE-B8EF-7FE918338352}"/>
          </ac:inkMkLst>
        </pc:inkChg>
        <pc:inkChg chg="add del">
          <ac:chgData name="Агабабян Кирилл" userId="92b2ac2920e2521b" providerId="Windows Live" clId="Web-{3DEEAD23-20E8-4246-8F42-582602424C30}" dt="2020-11-18T13:05:11.344" v="139"/>
          <ac:inkMkLst>
            <pc:docMk/>
            <pc:sldMk cId="906288213" sldId="261"/>
            <ac:inkMk id="18" creationId="{A5239D1D-8316-4EF9-911A-728E5ECB85A9}"/>
          </ac:inkMkLst>
        </pc:inkChg>
        <pc:inkChg chg="add del">
          <ac:chgData name="Агабабян Кирилл" userId="92b2ac2920e2521b" providerId="Windows Live" clId="Web-{3DEEAD23-20E8-4246-8F42-582602424C30}" dt="2020-11-18T13:05:21.125" v="141"/>
          <ac:inkMkLst>
            <pc:docMk/>
            <pc:sldMk cId="906288213" sldId="261"/>
            <ac:inkMk id="19" creationId="{5BBE7649-C5F5-4AC2-9A3F-CCC751136036}"/>
          </ac:inkMkLst>
        </pc:inkChg>
      </pc:sldChg>
    </pc:docChg>
  </pc:docChgLst>
  <pc:docChgLst>
    <pc:chgData name="Агабабян Кирилл" userId="92b2ac2920e2521b" providerId="Windows Live" clId="Web-{A068C807-E0FB-4E0F-95D8-5ACE25A9E0F4}"/>
    <pc:docChg chg="addSld modSld">
      <pc:chgData name="Агабабян Кирилл" userId="92b2ac2920e2521b" providerId="Windows Live" clId="Web-{A068C807-E0FB-4E0F-95D8-5ACE25A9E0F4}" dt="2020-11-18T12:42:53.611" v="304"/>
      <pc:docMkLst>
        <pc:docMk/>
      </pc:docMkLst>
      <pc:sldChg chg="addSp delSp modSp new">
        <pc:chgData name="Агабабян Кирилл" userId="92b2ac2920e2521b" providerId="Windows Live" clId="Web-{A068C807-E0FB-4E0F-95D8-5ACE25A9E0F4}" dt="2020-11-18T12:42:41.485" v="303"/>
        <pc:sldMkLst>
          <pc:docMk/>
          <pc:sldMk cId="2715099930" sldId="257"/>
        </pc:sldMkLst>
        <pc:spChg chg="mod">
          <ac:chgData name="Агабабян Кирилл" userId="92b2ac2920e2521b" providerId="Windows Live" clId="Web-{A068C807-E0FB-4E0F-95D8-5ACE25A9E0F4}" dt="2020-11-18T12:40:44.435" v="293" actId="20577"/>
          <ac:spMkLst>
            <pc:docMk/>
            <pc:sldMk cId="2715099930" sldId="257"/>
            <ac:spMk id="2" creationId="{260C232D-D16A-4F38-BED6-EF7B560980A7}"/>
          </ac:spMkLst>
        </pc:spChg>
        <pc:spChg chg="del">
          <ac:chgData name="Агабабян Кирилл" userId="92b2ac2920e2521b" providerId="Windows Live" clId="Web-{A068C807-E0FB-4E0F-95D8-5ACE25A9E0F4}" dt="2020-11-18T12:32:25.051" v="1"/>
          <ac:spMkLst>
            <pc:docMk/>
            <pc:sldMk cId="2715099930" sldId="257"/>
            <ac:spMk id="3" creationId="{58784E4E-D238-484C-872E-35AC93448FD0}"/>
          </ac:spMkLst>
        </pc:spChg>
        <pc:spChg chg="mod">
          <ac:chgData name="Агабабян Кирилл" userId="92b2ac2920e2521b" providerId="Windows Live" clId="Web-{A068C807-E0FB-4E0F-95D8-5ACE25A9E0F4}" dt="2020-11-18T12:40:34.060" v="290" actId="20577"/>
          <ac:spMkLst>
            <pc:docMk/>
            <pc:sldMk cId="2715099930" sldId="257"/>
            <ac:spMk id="4" creationId="{FA05DAC4-10F6-40B7-A85C-852B2521D72D}"/>
          </ac:spMkLst>
        </pc:spChg>
        <pc:picChg chg="add mod ord modCrop">
          <ac:chgData name="Агабабян Кирилл" userId="92b2ac2920e2521b" providerId="Windows Live" clId="Web-{A068C807-E0FB-4E0F-95D8-5ACE25A9E0F4}" dt="2020-11-18T12:36:07.490" v="7"/>
          <ac:picMkLst>
            <pc:docMk/>
            <pc:sldMk cId="2715099930" sldId="257"/>
            <ac:picMk id="5" creationId="{820B4CE2-088A-441E-AB6D-5966D9A89141}"/>
          </ac:picMkLst>
        </pc:picChg>
        <pc:inkChg chg="add del">
          <ac:chgData name="Агабабян Кирилл" userId="92b2ac2920e2521b" providerId="Windows Live" clId="Web-{A068C807-E0FB-4E0F-95D8-5ACE25A9E0F4}" dt="2020-11-18T12:41:09.889" v="295"/>
          <ac:inkMkLst>
            <pc:docMk/>
            <pc:sldMk cId="2715099930" sldId="257"/>
            <ac:inkMk id="6" creationId="{D8F70D29-99E3-4E1D-B4AC-B79FC9487762}"/>
          </ac:inkMkLst>
        </pc:inkChg>
        <pc:inkChg chg="add del">
          <ac:chgData name="Агабабян Кирилл" userId="92b2ac2920e2521b" providerId="Windows Live" clId="Web-{A068C807-E0FB-4E0F-95D8-5ACE25A9E0F4}" dt="2020-11-18T12:42:41.485" v="303"/>
          <ac:inkMkLst>
            <pc:docMk/>
            <pc:sldMk cId="2715099930" sldId="257"/>
            <ac:inkMk id="7" creationId="{4FDA35EB-94C2-43B8-AC09-0991B362ACF1}"/>
          </ac:inkMkLst>
        </pc:inkChg>
        <pc:inkChg chg="add del">
          <ac:chgData name="Агабабян Кирилл" userId="92b2ac2920e2521b" providerId="Windows Live" clId="Web-{A068C807-E0FB-4E0F-95D8-5ACE25A9E0F4}" dt="2020-11-18T12:42:39.595" v="302"/>
          <ac:inkMkLst>
            <pc:docMk/>
            <pc:sldMk cId="2715099930" sldId="257"/>
            <ac:inkMk id="8" creationId="{BC5732A5-8072-4DFB-B84D-899FEC8D9DFE}"/>
          </ac:inkMkLst>
        </pc:inkChg>
      </pc:sldChg>
      <pc:sldChg chg="new">
        <pc:chgData name="Агабабян Кирилл" userId="92b2ac2920e2521b" providerId="Windows Live" clId="Web-{A068C807-E0FB-4E0F-95D8-5ACE25A9E0F4}" dt="2020-11-18T12:42:53.611" v="304"/>
        <pc:sldMkLst>
          <pc:docMk/>
          <pc:sldMk cId="3518686868" sldId="258"/>
        </pc:sldMkLst>
      </pc:sldChg>
    </pc:docChg>
  </pc:docChgLst>
  <pc:docChgLst>
    <pc:chgData name="Агабабян Кирилл" userId="92b2ac2920e2521b" providerId="Windows Live" clId="Web-{0AC51964-B823-4945-A562-5A3CE1F39C4E}"/>
    <pc:docChg chg="modSld">
      <pc:chgData name="Агабабян Кирилл" userId="92b2ac2920e2521b" providerId="Windows Live" clId="Web-{0AC51964-B823-4945-A562-5A3CE1F39C4E}" dt="2020-11-22T09:53:00.980" v="1306" actId="14100"/>
      <pc:docMkLst>
        <pc:docMk/>
      </pc:docMkLst>
      <pc:sldChg chg="modSp">
        <pc:chgData name="Агабабян Кирилл" userId="92b2ac2920e2521b" providerId="Windows Live" clId="Web-{0AC51964-B823-4945-A562-5A3CE1F39C4E}" dt="2020-11-22T09:30:11.917" v="65" actId="20577"/>
        <pc:sldMkLst>
          <pc:docMk/>
          <pc:sldMk cId="3989055884" sldId="256"/>
        </pc:sldMkLst>
        <pc:spChg chg="mod">
          <ac:chgData name="Агабабян Кирилл" userId="92b2ac2920e2521b" providerId="Windows Live" clId="Web-{0AC51964-B823-4945-A562-5A3CE1F39C4E}" dt="2020-11-22T09:29:21.449" v="26" actId="20577"/>
          <ac:spMkLst>
            <pc:docMk/>
            <pc:sldMk cId="3989055884" sldId="256"/>
            <ac:spMk id="2" creationId="{4DAA01C4-7430-4746-88D7-2BABB8735A34}"/>
          </ac:spMkLst>
        </pc:spChg>
        <pc:spChg chg="mod">
          <ac:chgData name="Агабабян Кирилл" userId="92b2ac2920e2521b" providerId="Windows Live" clId="Web-{0AC51964-B823-4945-A562-5A3CE1F39C4E}" dt="2020-11-22T09:30:11.917" v="65" actId="20577"/>
          <ac:spMkLst>
            <pc:docMk/>
            <pc:sldMk cId="3989055884" sldId="256"/>
            <ac:spMk id="3" creationId="{A8611DF6-578C-DC4D-9B7C-91B7E2A1AD0D}"/>
          </ac:spMkLst>
        </pc:spChg>
      </pc:sldChg>
      <pc:sldChg chg="modSp">
        <pc:chgData name="Агабабян Кирилл" userId="92b2ac2920e2521b" providerId="Windows Live" clId="Web-{0AC51964-B823-4945-A562-5A3CE1F39C4E}" dt="2020-11-22T09:48:28.030" v="1196" actId="20577"/>
        <pc:sldMkLst>
          <pc:docMk/>
          <pc:sldMk cId="2715099930" sldId="257"/>
        </pc:sldMkLst>
        <pc:spChg chg="mod">
          <ac:chgData name="Агабабян Кирилл" userId="92b2ac2920e2521b" providerId="Windows Live" clId="Web-{0AC51964-B823-4945-A562-5A3CE1F39C4E}" dt="2020-11-22T09:48:28.030" v="1196" actId="20577"/>
          <ac:spMkLst>
            <pc:docMk/>
            <pc:sldMk cId="2715099930" sldId="257"/>
            <ac:spMk id="4" creationId="{FA05DAC4-10F6-40B7-A85C-852B2521D72D}"/>
          </ac:spMkLst>
        </pc:spChg>
      </pc:sldChg>
      <pc:sldChg chg="modSp">
        <pc:chgData name="Агабабян Кирилл" userId="92b2ac2920e2521b" providerId="Windows Live" clId="Web-{0AC51964-B823-4945-A562-5A3CE1F39C4E}" dt="2020-11-22T09:48:16.452" v="1189" actId="20577"/>
        <pc:sldMkLst>
          <pc:docMk/>
          <pc:sldMk cId="3518686868" sldId="258"/>
        </pc:sldMkLst>
        <pc:spChg chg="mod">
          <ac:chgData name="Агабабян Кирилл" userId="92b2ac2920e2521b" providerId="Windows Live" clId="Web-{0AC51964-B823-4945-A562-5A3CE1F39C4E}" dt="2020-11-22T09:48:16.452" v="1189" actId="20577"/>
          <ac:spMkLst>
            <pc:docMk/>
            <pc:sldMk cId="3518686868" sldId="258"/>
            <ac:spMk id="4" creationId="{7DA4BAB3-C903-46CF-9035-CC13BF48E699}"/>
          </ac:spMkLst>
        </pc:spChg>
      </pc:sldChg>
      <pc:sldChg chg="modSp">
        <pc:chgData name="Агабабян Кирилл" userId="92b2ac2920e2521b" providerId="Windows Live" clId="Web-{0AC51964-B823-4945-A562-5A3CE1F39C4E}" dt="2020-11-22T09:53:00.980" v="1306" actId="14100"/>
        <pc:sldMkLst>
          <pc:docMk/>
          <pc:sldMk cId="3361560126" sldId="259"/>
        </pc:sldMkLst>
        <pc:spChg chg="mod">
          <ac:chgData name="Агабабян Кирилл" userId="92b2ac2920e2521b" providerId="Windows Live" clId="Web-{0AC51964-B823-4945-A562-5A3CE1F39C4E}" dt="2020-11-22T09:39:35.161" v="709" actId="1076"/>
          <ac:spMkLst>
            <pc:docMk/>
            <pc:sldMk cId="3361560126" sldId="259"/>
            <ac:spMk id="2" creationId="{BCC1E85D-A973-4B4C-AA51-839484608C8C}"/>
          </ac:spMkLst>
        </pc:spChg>
        <pc:spChg chg="mod">
          <ac:chgData name="Агабабян Кирилл" userId="92b2ac2920e2521b" providerId="Windows Live" clId="Web-{0AC51964-B823-4945-A562-5A3CE1F39C4E}" dt="2020-11-22T09:53:00.980" v="1306" actId="14100"/>
          <ac:spMkLst>
            <pc:docMk/>
            <pc:sldMk cId="3361560126" sldId="259"/>
            <ac:spMk id="4" creationId="{1D70635F-4AD1-4838-8328-0CF0B12776F7}"/>
          </ac:spMkLst>
        </pc:spChg>
      </pc:sldChg>
      <pc:sldChg chg="modSp">
        <pc:chgData name="Агабабян Кирилл" userId="92b2ac2920e2521b" providerId="Windows Live" clId="Web-{0AC51964-B823-4945-A562-5A3CE1F39C4E}" dt="2020-11-22T09:50:45.700" v="1304" actId="1076"/>
        <pc:sldMkLst>
          <pc:docMk/>
          <pc:sldMk cId="964565773" sldId="260"/>
        </pc:sldMkLst>
        <pc:spChg chg="mod">
          <ac:chgData name="Агабабян Кирилл" userId="92b2ac2920e2521b" providerId="Windows Live" clId="Web-{0AC51964-B823-4945-A562-5A3CE1F39C4E}" dt="2020-11-22T09:50:40.325" v="1303" actId="1076"/>
          <ac:spMkLst>
            <pc:docMk/>
            <pc:sldMk cId="964565773" sldId="260"/>
            <ac:spMk id="2" creationId="{66ED42EC-6AC4-4B1E-BA14-4B5FE34FBD4C}"/>
          </ac:spMkLst>
        </pc:spChg>
        <pc:spChg chg="mod">
          <ac:chgData name="Агабабян Кирилл" userId="92b2ac2920e2521b" providerId="Windows Live" clId="Web-{0AC51964-B823-4945-A562-5A3CE1F39C4E}" dt="2020-11-22T09:50:45.700" v="1304" actId="1076"/>
          <ac:spMkLst>
            <pc:docMk/>
            <pc:sldMk cId="964565773" sldId="260"/>
            <ac:spMk id="4" creationId="{0A971A44-D103-4369-92DC-61B8283E74E4}"/>
          </ac:spMkLst>
        </pc:spChg>
      </pc:sldChg>
    </pc:docChg>
  </pc:docChgLst>
  <pc:docChgLst>
    <pc:chgData name="Агабабян Кирилл" userId="92b2ac2920e2521b" providerId="Windows Live" clId="Web-{A3C8CD59-E74C-4DD7-918C-0C4FD2A14614}"/>
    <pc:docChg chg="modSld">
      <pc:chgData name="Агабабян Кирилл" userId="92b2ac2920e2521b" providerId="Windows Live" clId="Web-{A3C8CD59-E74C-4DD7-918C-0C4FD2A14614}" dt="2020-11-22T09:51:10.779" v="1" actId="20577"/>
      <pc:docMkLst>
        <pc:docMk/>
      </pc:docMkLst>
      <pc:sldChg chg="modSp">
        <pc:chgData name="Агабабян Кирилл" userId="92b2ac2920e2521b" providerId="Windows Live" clId="Web-{A3C8CD59-E74C-4DD7-918C-0C4FD2A14614}" dt="2020-11-22T09:51:10.779" v="0" actId="20577"/>
        <pc:sldMkLst>
          <pc:docMk/>
          <pc:sldMk cId="3989055884" sldId="256"/>
        </pc:sldMkLst>
        <pc:spChg chg="mod">
          <ac:chgData name="Агабабян Кирилл" userId="92b2ac2920e2521b" providerId="Windows Live" clId="Web-{A3C8CD59-E74C-4DD7-918C-0C4FD2A14614}" dt="2020-11-22T09:51:10.779" v="0" actId="20577"/>
          <ac:spMkLst>
            <pc:docMk/>
            <pc:sldMk cId="3989055884" sldId="256"/>
            <ac:spMk id="3" creationId="{A8611DF6-578C-DC4D-9B7C-91B7E2A1AD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A01C4-7430-4746-88D7-2BABB8735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09300"/>
          </a:xfrm>
        </p:spPr>
        <p:txBody>
          <a:bodyPr/>
          <a:lstStyle/>
          <a:p>
            <a:r>
              <a:rPr lang="ru-RU" sz="6600" b="1"/>
              <a:t>Как избежать речевой агрессии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611DF6-578C-DC4D-9B7C-91B7E2A1A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>
                <a:latin typeface="Century Gothic"/>
              </a:rPr>
              <a:t>Кирилл Агабабян</a:t>
            </a:r>
          </a:p>
        </p:txBody>
      </p:sp>
    </p:spTree>
    <p:extLst>
      <p:ext uri="{BB962C8B-B14F-4D97-AF65-F5344CB8AC3E}">
        <p14:creationId xmlns:p14="http://schemas.microsoft.com/office/powerpoint/2010/main" xmlns="" val="39890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C232D-D16A-4F38-BED6-EF7B5609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595" y="445529"/>
            <a:ext cx="2673913" cy="372822"/>
          </a:xfrm>
        </p:spPr>
        <p:txBody>
          <a:bodyPr/>
          <a:lstStyle/>
          <a:p>
            <a:r>
              <a:rPr lang="ru-RU" sz="2400">
                <a:latin typeface="Comic Sans MS"/>
              </a:rPr>
              <a:t>Игнорирование</a:t>
            </a:r>
          </a:p>
        </p:txBody>
      </p:sp>
      <p:pic>
        <p:nvPicPr>
          <p:cNvPr id="5" name="Рисунок 5" descr="Изображение выглядит как человек, мужчина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20B4CE2-088A-441E-AB6D-5966D9A891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80" r="3880"/>
          <a:stretch/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05DAC4-10F6-40B7-A85C-852B2521D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910684"/>
            <a:ext cx="2432304" cy="53421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latin typeface="Comic Sans MS"/>
                <a:ea typeface="Verdana"/>
                <a:cs typeface="Verdana"/>
              </a:rPr>
              <a:t>-Нужно демонстрировать невозмутимость</a:t>
            </a:r>
            <a:r>
              <a:rPr lang="ru-RU" sz="2000" dirty="0">
                <a:latin typeface="Comic Sans MS"/>
              </a:rPr>
              <a:t/>
            </a:r>
            <a:br>
              <a:rPr lang="ru-RU" sz="2000" dirty="0">
                <a:latin typeface="Comic Sans MS"/>
              </a:rPr>
            </a:br>
            <a:r>
              <a:rPr lang="ru-RU" sz="2000" dirty="0">
                <a:latin typeface="Comic Sans MS"/>
              </a:rPr>
              <a:t/>
            </a:r>
            <a:br>
              <a:rPr lang="ru-RU" sz="2000" dirty="0">
                <a:latin typeface="Comic Sans MS"/>
              </a:rPr>
            </a:br>
            <a:r>
              <a:rPr lang="ru-RU" sz="2000" dirty="0">
                <a:latin typeface="Comic Sans MS"/>
                <a:ea typeface="Verdana"/>
                <a:cs typeface="Verdana"/>
              </a:rPr>
              <a:t>-Нужно демонстрировать незаинтересованность</a:t>
            </a:r>
            <a:r>
              <a:rPr lang="ru-RU" sz="2000" dirty="0">
                <a:latin typeface="Comic Sans MS"/>
              </a:rPr>
              <a:t/>
            </a:r>
            <a:br>
              <a:rPr lang="ru-RU" sz="2000" dirty="0">
                <a:latin typeface="Comic Sans MS"/>
              </a:rPr>
            </a:br>
            <a:r>
              <a:rPr lang="ru-RU" sz="2000" dirty="0">
                <a:latin typeface="Comic Sans MS"/>
              </a:rPr>
              <a:t/>
            </a:r>
            <a:br>
              <a:rPr lang="ru-RU" sz="2000" dirty="0">
                <a:latin typeface="Comic Sans MS"/>
              </a:rPr>
            </a:br>
            <a:r>
              <a:rPr lang="ru-RU" sz="2000" dirty="0">
                <a:latin typeface="Comic Sans MS"/>
                <a:ea typeface="Verdana"/>
                <a:cs typeface="Verdana"/>
              </a:rPr>
              <a:t>-Если такой разговор набирает особые </a:t>
            </a:r>
            <a:r>
              <a:rPr lang="ru-RU" sz="2000" dirty="0" smtClean="0">
                <a:latin typeface="Comic Sans MS"/>
                <a:ea typeface="Verdana"/>
                <a:cs typeface="Verdana"/>
              </a:rPr>
              <a:t>обороты, </a:t>
            </a:r>
            <a:r>
              <a:rPr lang="ru-RU" sz="2000" dirty="0">
                <a:latin typeface="Comic Sans MS"/>
                <a:ea typeface="Verdana"/>
                <a:cs typeface="Verdana"/>
              </a:rPr>
              <a:t>то стоит просто уйти (буквально) </a:t>
            </a:r>
          </a:p>
        </p:txBody>
      </p:sp>
    </p:spTree>
    <p:extLst>
      <p:ext uri="{BB962C8B-B14F-4D97-AF65-F5344CB8AC3E}">
        <p14:creationId xmlns:p14="http://schemas.microsoft.com/office/powerpoint/2010/main" xmlns="" val="271509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F3CD4-662F-4A39-8764-4E07FF01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596" y="668553"/>
            <a:ext cx="2608864" cy="493628"/>
          </a:xfrm>
        </p:spPr>
        <p:txBody>
          <a:bodyPr/>
          <a:lstStyle/>
          <a:p>
            <a:r>
              <a:rPr lang="ru-RU" sz="2400">
                <a:latin typeface="Comic Sans MS"/>
              </a:rPr>
              <a:t>Переключение внимания</a:t>
            </a:r>
          </a:p>
        </p:txBody>
      </p:sp>
      <p:pic>
        <p:nvPicPr>
          <p:cNvPr id="5" name="Рисунок 5" descr="Изображение выглядит как человек, стол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0F17863-7C05-4032-9A76-9E77D43CA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439" r="5439"/>
          <a:stretch/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A4BAB3-C903-46CF-9035-CC13BF48E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208049"/>
            <a:ext cx="2432304" cy="5184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/>
              </a:rPr>
              <a:t>- Стоит попробовать переключить тему разговора: " </a:t>
            </a:r>
            <a:r>
              <a:rPr lang="ru-RU" dirty="0" smtClean="0">
                <a:solidFill>
                  <a:schemeClr val="bg1"/>
                </a:solidFill>
                <a:latin typeface="Comic Sans MS"/>
              </a:rPr>
              <a:t>У 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меня вчера такое случилось..."</a:t>
            </a: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endParaRPr lang="ru-RU" dirty="0">
              <a:solidFill>
                <a:schemeClr val="bg1"/>
              </a:solidFill>
              <a:latin typeface="Comic Sans MS"/>
            </a:endParaRPr>
          </a:p>
          <a:p>
            <a:r>
              <a:rPr lang="ru-RU" dirty="0">
                <a:solidFill>
                  <a:schemeClr val="bg1"/>
                </a:solidFill>
                <a:latin typeface="Comic Sans MS"/>
              </a:rPr>
              <a:t>-Стоит попробовать задать неожиданный вопрос: </a:t>
            </a:r>
            <a:r>
              <a:rPr lang="ru-RU" dirty="0" smtClean="0">
                <a:solidFill>
                  <a:schemeClr val="bg1"/>
                </a:solidFill>
                <a:latin typeface="Comic Sans MS"/>
              </a:rPr>
              <a:t>«А 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ты случайно не.....?"</a:t>
            </a: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solidFill>
                  <a:schemeClr val="bg1"/>
                </a:solidFill>
                <a:latin typeface="Comic Sans MS"/>
              </a:rPr>
              <a:t>-Стоит попробовать предложить что </a:t>
            </a:r>
            <a:r>
              <a:rPr lang="ru-RU" dirty="0" err="1">
                <a:solidFill>
                  <a:schemeClr val="bg1"/>
                </a:solidFill>
                <a:latin typeface="Comic Sans MS"/>
              </a:rPr>
              <a:t>нибудь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Comic Sans MS"/>
              </a:rPr>
              <a:t>«А 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давай....."</a:t>
            </a: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solidFill>
                  <a:schemeClr val="bg1"/>
                </a:solidFill>
                <a:latin typeface="Comic Sans MS"/>
              </a:rPr>
              <a:t>-Стоит попросить у собеседника </a:t>
            </a:r>
            <a:r>
              <a:rPr lang="ru-RU" dirty="0" smtClean="0">
                <a:solidFill>
                  <a:schemeClr val="bg1"/>
                </a:solidFill>
                <a:latin typeface="Comic Sans MS"/>
              </a:rPr>
              <a:t>что- </a:t>
            </a:r>
            <a:r>
              <a:rPr lang="ru-RU" dirty="0" err="1">
                <a:solidFill>
                  <a:schemeClr val="bg1"/>
                </a:solidFill>
                <a:latin typeface="Comic Sans MS"/>
              </a:rPr>
              <a:t>нибудь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Comic Sans MS"/>
              </a:rPr>
              <a:t>«Закрой </a:t>
            </a:r>
            <a:r>
              <a:rPr lang="ru-RU" dirty="0">
                <a:solidFill>
                  <a:schemeClr val="bg1"/>
                </a:solidFill>
                <a:latin typeface="Comic Sans MS"/>
              </a:rPr>
              <a:t>окно пожалуйста"</a:t>
            </a: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latin typeface="Comic Sans MS"/>
              </a:rPr>
              <a:t/>
            </a:r>
            <a:br>
              <a:rPr lang="ru-RU" dirty="0">
                <a:latin typeface="Comic Sans MS"/>
              </a:rPr>
            </a:br>
            <a:r>
              <a:rPr lang="ru-RU" dirty="0">
                <a:solidFill>
                  <a:schemeClr val="bg1"/>
                </a:solidFill>
                <a:latin typeface="Comic Sans MS"/>
              </a:rPr>
              <a:t>-Стоит пошутить как-то в тему</a:t>
            </a:r>
          </a:p>
        </p:txBody>
      </p:sp>
    </p:spTree>
    <p:extLst>
      <p:ext uri="{BB962C8B-B14F-4D97-AF65-F5344CB8AC3E}">
        <p14:creationId xmlns:p14="http://schemas.microsoft.com/office/powerpoint/2010/main" xmlns="" val="351868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1E85D-A973-4B4C-AA51-83948460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516913"/>
            <a:ext cx="2432304" cy="707360"/>
          </a:xfrm>
        </p:spPr>
        <p:txBody>
          <a:bodyPr/>
          <a:lstStyle/>
          <a:p>
            <a:r>
              <a:rPr lang="ru-RU" sz="2400">
                <a:latin typeface="Comic Sans MS"/>
              </a:rPr>
              <a:t>Перевёрнутая лупа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70635F-4AD1-4838-8328-0CF0B1277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83832" y="1297597"/>
            <a:ext cx="2631462" cy="4955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Comic Sans MS"/>
              </a:rPr>
              <a:t>-Преподнесите проблему собеседника со своей стороны или со стороны вообще другого человека</a:t>
            </a:r>
          </a:p>
        </p:txBody>
      </p:sp>
      <p:pic>
        <p:nvPicPr>
          <p:cNvPr id="27" name="Рисунок 27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00A0C-D12A-4BE2-B113-920291C6FE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296" r="7296"/>
          <a:stretch/>
        </p:blipFill>
        <p:spPr>
          <a:xfrm>
            <a:off x="261458" y="326406"/>
            <a:ext cx="8512096" cy="6298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56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D42EC-6AC4-4B1E-BA14-4B5FE34F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469" y="387027"/>
            <a:ext cx="2692075" cy="710739"/>
          </a:xfrm>
        </p:spPr>
        <p:txBody>
          <a:bodyPr/>
          <a:lstStyle/>
          <a:p>
            <a:r>
              <a:rPr lang="ru-RU">
                <a:latin typeface="Comic Sans MS"/>
              </a:rPr>
              <a:t>Амортизация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4BE6032-C3A4-429D-BC93-341F49ED77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455" b="2455"/>
          <a:stretch/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971A44-D103-4369-92DC-61B8283E7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3105" y="1186296"/>
            <a:ext cx="2432304" cy="47317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>
                <a:solidFill>
                  <a:schemeClr val="bg1"/>
                </a:solidFill>
                <a:latin typeface="Comic Sans MS"/>
              </a:rPr>
              <a:t>-</a:t>
            </a:r>
            <a:r>
              <a:rPr lang="ru-RU" sz="1600">
                <a:solidFill>
                  <a:schemeClr val="bg1"/>
                </a:solidFill>
                <a:latin typeface="Comic Sans MS"/>
              </a:rPr>
              <a:t>Стоит моментально согласиться с высказыванием собеседника не говоря ничего больше: </a:t>
            </a:r>
            <a:r>
              <a:rPr lang="ru-RU" sz="1600">
                <a:latin typeface="Comic Sans MS"/>
              </a:rPr>
              <a:t/>
            </a:r>
            <a:br>
              <a:rPr lang="ru-RU" sz="1600">
                <a:latin typeface="Comic Sans MS"/>
              </a:rPr>
            </a:br>
            <a:r>
              <a:rPr lang="ru-RU">
                <a:solidFill>
                  <a:schemeClr val="bg1"/>
                </a:solidFill>
                <a:latin typeface="Comic Sans MS"/>
              </a:rPr>
              <a:t>   -ты ужасно выглядишь, ты так</a:t>
            </a:r>
            <a:r>
              <a:rPr lang="ru-RU">
                <a:latin typeface="Comic Sans MS"/>
              </a:rPr>
              <a:t> </a:t>
            </a:r>
            <a:r>
              <a:rPr lang="ru-RU">
                <a:solidFill>
                  <a:schemeClr val="bg1"/>
                </a:solidFill>
                <a:latin typeface="Comic Sans MS"/>
              </a:rPr>
              <a:t>пойдёшь на улицу?</a:t>
            </a:r>
            <a:br>
              <a:rPr lang="ru-RU">
                <a:solidFill>
                  <a:schemeClr val="bg1"/>
                </a:solidFill>
                <a:latin typeface="Comic Sans MS"/>
              </a:rPr>
            </a:br>
            <a:r>
              <a:rPr lang="ru-RU">
                <a:solidFill>
                  <a:schemeClr val="bg1"/>
                </a:solidFill>
                <a:latin typeface="Comic Sans MS"/>
              </a:rPr>
              <a:t>-Да, так и пойду</a:t>
            </a:r>
            <a:br>
              <a:rPr lang="ru-RU">
                <a:solidFill>
                  <a:schemeClr val="bg1"/>
                </a:solidFill>
                <a:latin typeface="Comic Sans MS"/>
              </a:rPr>
            </a:br>
            <a:r>
              <a:rPr lang="ru-RU">
                <a:latin typeface="Comic Sans MS"/>
              </a:rPr>
              <a:t/>
            </a:r>
            <a:br>
              <a:rPr lang="ru-RU">
                <a:latin typeface="Comic Sans MS"/>
              </a:rPr>
            </a:br>
            <a:r>
              <a:rPr lang="ru-RU" sz="1600">
                <a:solidFill>
                  <a:schemeClr val="bg1"/>
                </a:solidFill>
                <a:latin typeface="Comic Sans MS"/>
              </a:rPr>
              <a:t>-Но если разговор принимает особые формы и просто соглашаться не получается, то нужно сделать наоборот-начать отрицать всё</a:t>
            </a:r>
          </a:p>
        </p:txBody>
      </p:sp>
    </p:spTree>
    <p:extLst>
      <p:ext uri="{BB962C8B-B14F-4D97-AF65-F5344CB8AC3E}">
        <p14:creationId xmlns:p14="http://schemas.microsoft.com/office/powerpoint/2010/main" xmlns="" val="96456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D115A8C-EAAD-4313-86EB-2020DBC0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4" y="226868"/>
            <a:ext cx="11742318" cy="63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757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Савон</vt:lpstr>
      <vt:lpstr>Как избежать речевой агрессии</vt:lpstr>
      <vt:lpstr>Игнорирование</vt:lpstr>
      <vt:lpstr>Переключение внимания</vt:lpstr>
      <vt:lpstr>Перевёрнутая лупа</vt:lpstr>
      <vt:lpstr>Амортизация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Агабабян</dc:creator>
  <cp:lastModifiedBy>kyll.55 kyll.55</cp:lastModifiedBy>
  <cp:revision>2</cp:revision>
  <dcterms:created xsi:type="dcterms:W3CDTF">2020-11-17T08:47:27Z</dcterms:created>
  <dcterms:modified xsi:type="dcterms:W3CDTF">2020-12-03T14:16:22Z</dcterms:modified>
</cp:coreProperties>
</file>