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8E356-4417-7147-9215-8BC922002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Словарь одного слова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2DAC67-3664-5F48-A81B-9FE8C0034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/>
              <a:t>НЕБЕСА</a:t>
            </a:r>
          </a:p>
        </p:txBody>
      </p:sp>
    </p:spTree>
    <p:extLst>
      <p:ext uri="{BB962C8B-B14F-4D97-AF65-F5344CB8AC3E}">
        <p14:creationId xmlns="" xmlns:p14="http://schemas.microsoft.com/office/powerpoint/2010/main" val="9285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A7B6C-AD1D-8743-9570-C9026A74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974E6F3-A757-7843-B2EF-8B2DF91A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1287" y="1"/>
            <a:ext cx="12438597" cy="6858000"/>
          </a:xfrm>
        </p:spPr>
      </p:pic>
    </p:spTree>
    <p:extLst>
      <p:ext uri="{BB962C8B-B14F-4D97-AF65-F5344CB8AC3E}">
        <p14:creationId xmlns="" xmlns:p14="http://schemas.microsoft.com/office/powerpoint/2010/main" val="146603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B8F83-3355-8749-8DFE-E9947503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Церковная версия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3D2C76-B373-9845-87DA-D83AE0C2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674" y="2136684"/>
            <a:ext cx="9603275" cy="3450613"/>
          </a:xfrm>
        </p:spPr>
        <p:txBody>
          <a:bodyPr/>
          <a:lstStyle/>
          <a:p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По ней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небо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 можно разделить на две составляющие —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 и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бог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». Это значит, что «небо» — место, где нет бога, потому что он находится внутри нас. </a:t>
            </a:r>
            <a:r>
              <a:rPr lang="az-Cyrl-AZ" b="0" i="0" dirty="0" smtClean="0">
                <a:solidFill>
                  <a:srgbClr val="000000"/>
                </a:solidFill>
                <a:effectLst/>
                <a:latin typeface="YS Text Fallback"/>
              </a:rPr>
              <a:t>А слово  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небеса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 при таком же подходе раскладывается на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 и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беса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 — место, где нет беса.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630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E385A-E23F-C642-97A3-F7AB988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Латинская версия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B9994-7563-B44B-91AB-4DEE25AF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небо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и 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небеса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</a:t>
            </a:r>
            <a:r>
              <a:rPr lang="az-Cyrl-AZ" b="0" i="0" dirty="0" smtClean="0">
                <a:solidFill>
                  <a:srgbClr val="000000"/>
                </a:solidFill>
                <a:effectLst/>
                <a:latin typeface="YS Text Fallback"/>
              </a:rPr>
              <a:t>от  латинского слова </a:t>
            </a:r>
            <a:r>
              <a:rPr lang="az-Cyrl-AZ" b="1" i="1" dirty="0">
                <a:solidFill>
                  <a:srgbClr val="000000"/>
                </a:solidFill>
                <a:effectLst/>
                <a:latin typeface="YS Text Fallback"/>
              </a:rPr>
              <a:t>небула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—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туман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».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13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6BD499-0EA9-844B-A0A2-1AD8723F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НЕБУЛАЙЗЕР-МЕДИЦИНСКИЙ ПРИБОР по типу </a:t>
            </a:r>
            <a:r>
              <a:rPr lang="ru-RU" dirty="0" err="1" smtClean="0"/>
              <a:t>инголятора</a:t>
            </a:r>
            <a:r>
              <a:rPr lang="ru-RU" dirty="0" smtClean="0"/>
              <a:t> (создает туман)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5F0FBF0-E1F7-8043-BE35-BF4F207E4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28" y="1753811"/>
            <a:ext cx="7424986" cy="4754695"/>
          </a:xfrm>
        </p:spPr>
      </p:pic>
    </p:spTree>
    <p:extLst>
      <p:ext uri="{BB962C8B-B14F-4D97-AF65-F5344CB8AC3E}">
        <p14:creationId xmlns="" xmlns:p14="http://schemas.microsoft.com/office/powerpoint/2010/main" val="101790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97B94-9ADF-FD4A-9BDB-D132A52B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Суффиксальная версия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866F66-CCAA-E942-95DF-62D2AEA9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3637"/>
            <a:ext cx="9603275" cy="3450613"/>
          </a:xfrm>
        </p:spPr>
        <p:txBody>
          <a:bodyPr/>
          <a:lstStyle/>
          <a:p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Считается, что суффикс «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ес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», который присоединился в этом слове к основе, </a:t>
            </a:r>
            <a:r>
              <a:rPr lang="az-Cyrl-AZ" b="0" i="0" dirty="0" smtClean="0">
                <a:solidFill>
                  <a:srgbClr val="000000"/>
                </a:solidFill>
                <a:effectLst/>
                <a:latin typeface="YS Text Fallback"/>
              </a:rPr>
              <a:t> - это суффикс, с 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помощью </a:t>
            </a:r>
            <a:r>
              <a:rPr lang="az-Cyrl-AZ" b="0" i="0" dirty="0" smtClean="0">
                <a:solidFill>
                  <a:srgbClr val="000000"/>
                </a:solidFill>
                <a:effectLst/>
                <a:latin typeface="YS Text Fallback"/>
              </a:rPr>
              <a:t>которого раньше обозначали 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множественное число, как в слов</a:t>
            </a:r>
            <a:r>
              <a:rPr lang="en-US" b="0" i="0" dirty="0">
                <a:solidFill>
                  <a:srgbClr val="000000"/>
                </a:solidFill>
                <a:effectLst/>
                <a:latin typeface="YS Text Fallback"/>
              </a:rPr>
              <a:t>е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чудеса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и подобных других. Получается, что 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небеса</a:t>
            </a:r>
            <a:r>
              <a:rPr lang="az-Cyrl-AZ" b="0" i="0" dirty="0">
                <a:solidFill>
                  <a:srgbClr val="000000"/>
                </a:solidFill>
                <a:effectLst/>
                <a:latin typeface="YS Text Fallback"/>
              </a:rPr>
              <a:t> — множественное число слова </a:t>
            </a:r>
            <a:r>
              <a:rPr lang="az-Cyrl-AZ" b="0" i="1" dirty="0">
                <a:solidFill>
                  <a:srgbClr val="000000"/>
                </a:solidFill>
                <a:effectLst/>
                <a:latin typeface="YS Text Fallback"/>
              </a:rPr>
              <a:t>небо</a:t>
            </a:r>
            <a:r>
              <a:rPr lang="en-US" dirty="0">
                <a:solidFill>
                  <a:srgbClr val="000000"/>
                </a:solidFill>
                <a:latin typeface="YS Text Fallback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653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22376A-39B3-1943-AB27-39E6782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СПАСИБО ЗА ВНИМАНИЕ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901B97-964F-3043-BD43-77BC7857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42188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Gallery</vt:lpstr>
      <vt:lpstr>Словарь одного слова</vt:lpstr>
      <vt:lpstr>Слайд 2</vt:lpstr>
      <vt:lpstr>Церковная версия</vt:lpstr>
      <vt:lpstr>Латинская версия</vt:lpstr>
      <vt:lpstr>НЕБУЛАЙЗЕР-МЕДИЦИНСКИЙ ПРИБОР по типу инголятора (создает туман)</vt:lpstr>
      <vt:lpstr>Суффиксальная версия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одного слова</dc:title>
  <dc:creator>Unknown User</dc:creator>
  <cp:lastModifiedBy>kyll.55 kyll.55</cp:lastModifiedBy>
  <cp:revision>5</cp:revision>
  <dcterms:created xsi:type="dcterms:W3CDTF">2020-11-17T09:10:45Z</dcterms:created>
  <dcterms:modified xsi:type="dcterms:W3CDTF">2020-12-03T14:10:50Z</dcterms:modified>
</cp:coreProperties>
</file>