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Nunito" charset="-52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79407adbee4ffa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79407adbee4ffa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feefe17ddba3e6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feefe17ddba3e6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feefe17ddba3e6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feefe17ddba3e6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feefe17ddba3e6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feefe17ddba3e6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Словарь одного слова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275349" y="2914335"/>
            <a:ext cx="6528000" cy="34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>
                <a:solidFill>
                  <a:schemeClr val="dk2"/>
                </a:solidFill>
              </a:rPr>
              <a:t>Вокзал</a:t>
            </a:r>
            <a:endParaRPr sz="4000" b="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/>
        </p:nvSpPr>
        <p:spPr>
          <a:xfrm>
            <a:off x="923697" y="263295"/>
            <a:ext cx="7296600" cy="4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/>
              <a:t>В</a:t>
            </a:r>
            <a:r>
              <a:rPr lang="ru" sz="2100" dirty="0" smtClean="0"/>
              <a:t> 17 в.  </a:t>
            </a:r>
            <a:r>
              <a:rPr lang="ru" sz="2100" dirty="0"/>
              <a:t>в Лондоне некая предприимчивая </a:t>
            </a:r>
            <a:r>
              <a:rPr lang="ru" sz="2100" dirty="0" smtClean="0"/>
              <a:t>дама </a:t>
            </a:r>
            <a:r>
              <a:rPr lang="ru" sz="2100" dirty="0" smtClean="0"/>
              <a:t>по </a:t>
            </a:r>
            <a:r>
              <a:rPr lang="ru" sz="2100" dirty="0"/>
              <a:t>имени Джейн Во (Vaux</a:t>
            </a:r>
            <a:r>
              <a:rPr lang="ru" sz="2100" dirty="0" smtClean="0"/>
              <a:t>) </a:t>
            </a:r>
            <a:r>
              <a:rPr lang="ru" sz="2100" dirty="0"/>
              <a:t>превратила свою усадьбу в место общественных гуляний и, построив там павильон, назвала его «Вокс-холл», т.е. «Зал госпожи Во»</a:t>
            </a:r>
            <a:endParaRPr sz="2100"/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500" y="1924464"/>
            <a:ext cx="5562999" cy="27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319125"/>
            <a:ext cx="75057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chemeClr val="dk2"/>
                </a:solidFill>
              </a:rPr>
              <a:t>Скоро так стали называться и другие увеселительные заведения с садами; слово стало именем нарицательным</a:t>
            </a:r>
            <a:endParaRPr sz="2100" b="1">
              <a:solidFill>
                <a:schemeClr val="dk2"/>
              </a:solidFill>
            </a:endParaRPr>
          </a:p>
        </p:txBody>
      </p:sp>
      <p:pic>
        <p:nvPicPr>
          <p:cNvPr id="141" name="Google Shape;1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350" y="1163932"/>
            <a:ext cx="4753298" cy="356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819150" y="278432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chemeClr val="dk2"/>
                </a:solidFill>
              </a:rPr>
              <a:t>В конце XIX века «воксхолл», или «воксал», стало значить уже «концертный зал на железнодорожной станции»</a:t>
            </a:r>
            <a:endParaRPr sz="2200" b="1">
              <a:solidFill>
                <a:schemeClr val="dk2"/>
              </a:solidFill>
            </a:endParaRPr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1496268"/>
            <a:ext cx="4876800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819150" y="328364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chemeClr val="dk2"/>
                </a:solidFill>
              </a:rPr>
              <a:t>Наконец, превратившись в «вокзал», слово это у нас в русском языке стало просто названием станционного здания для пассажиров на любом виде транспорта: «автовокзал», «аэровокзал»</a:t>
            </a:r>
            <a:endParaRPr sz="2200" b="1">
              <a:solidFill>
                <a:schemeClr val="dk2"/>
              </a:solidFill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914400" y="2150225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76" y="1817040"/>
            <a:ext cx="4096324" cy="310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9057" y="1817050"/>
            <a:ext cx="4096325" cy="31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</Words>
  <PresentationFormat>Экран (16:9)</PresentationFormat>
  <Paragraphs>7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Nunito</vt:lpstr>
      <vt:lpstr>Calibri</vt:lpstr>
      <vt:lpstr>Shift</vt:lpstr>
      <vt:lpstr>Словарь одного слова</vt:lpstr>
      <vt:lpstr>Слайд 2</vt:lpstr>
      <vt:lpstr>Скоро так стали называться и другие увеселительные заведения с садами; слово стало именем нарицательным</vt:lpstr>
      <vt:lpstr>В конце XIX века «воксхолл», или «воксал», стало значить уже «концертный зал на железнодорожной станции»</vt:lpstr>
      <vt:lpstr>Наконец, превратившись в «вокзал», слово это у нас в русском языке стало просто названием станционного здания для пассажиров на любом виде транспорта: «автовокзал», «аэровокзал»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 одного слова</dc:title>
  <cp:lastModifiedBy>kyll.55 kyll.55</cp:lastModifiedBy>
  <cp:revision>2</cp:revision>
  <dcterms:modified xsi:type="dcterms:W3CDTF">2020-12-03T13:53:46Z</dcterms:modified>
</cp:coreProperties>
</file>