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aee3a4857b9cd8f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aee3a4857b9cd8f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aee3a4857b9cd8f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aee3a4857b9cd8f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aee3a4857b9cd8f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aee3a4857b9cd8f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aee3a4857b9cd8f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aee3a4857b9cd8f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aee3a4857b9cd8f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7aee3a4857b9cd8f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История происхождения фразеологизмов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4143813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Исупова Александра, 8 класс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Исторические фразеологизмы </a:t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0" y="841800"/>
            <a:ext cx="3000000" cy="39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ПУСКАТЬ ПЫЛЬ В ГЛАЗА. Создавать ложное представление о себе у кого-л., представляя себя, свое положение и т. п. лучше, чем есть на самом деле. Выражение восходит к русским кулачным боям, в которых некоторые бойцы прибегали к хитростям: клали в рукавицы камни или кидали песок в глаза противнику.</a:t>
            </a:r>
            <a:endParaRPr sz="1800"/>
          </a:p>
        </p:txBody>
      </p:sp>
      <p:sp>
        <p:nvSpPr>
          <p:cNvPr id="62" name="Google Shape;62;p14"/>
          <p:cNvSpPr txBox="1"/>
          <p:nvPr/>
        </p:nvSpPr>
        <p:spPr>
          <a:xfrm rot="884" flipH="1">
            <a:off x="3000000" y="842401"/>
            <a:ext cx="5832300" cy="20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/>
              <a:t>ПРИМЕРЫ:иду на вы, бить смертным боем, на вес </a:t>
            </a:r>
            <a:r>
              <a:rPr lang="ru" sz="1900" dirty="0" smtClean="0"/>
              <a:t>золота.</a:t>
            </a:r>
            <a:endParaRPr sz="190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9975" y="2219525"/>
            <a:ext cx="4084344" cy="261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Бытовые фразеологизмы</a:t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311700" y="841800"/>
            <a:ext cx="4260300" cy="39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/>
              <a:t>валять дурака известен в двух значениях:  1. Притворяться непонимающим, глупым; паясничать, дурачиться. 2. Бездельничать, праздно проводить время.  По мнению В. М. Мокиенко, автора книги "В глубь поговорки" (Киев, 1989), исконным для этого оборота является как раз второе значение, связанное с детской игрушкой-неваляшкой, обычно представлявшей собой Иванушку-дурачка </a:t>
            </a:r>
            <a:r>
              <a:rPr lang="ru" sz="1800" dirty="0" smtClean="0"/>
              <a:t>(Ваньку-встаньку</a:t>
            </a:r>
            <a:r>
              <a:rPr lang="ru" sz="1800" dirty="0"/>
              <a:t>) , которого и пытаются повалить во время игры.</a:t>
            </a:r>
            <a:endParaRPr sz="1800"/>
          </a:p>
        </p:txBody>
      </p:sp>
      <p:sp>
        <p:nvSpPr>
          <p:cNvPr id="70" name="Google Shape;70;p15"/>
          <p:cNvSpPr txBox="1"/>
          <p:nvPr/>
        </p:nvSpPr>
        <p:spPr>
          <a:xfrm>
            <a:off x="4810138" y="841800"/>
            <a:ext cx="4617600" cy="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/>
              <a:t>ПРИМЕРЫ:протянуть ноги, реветь </a:t>
            </a:r>
            <a:r>
              <a:rPr lang="ru" sz="1900" dirty="0" smtClean="0"/>
              <a:t>белугой, дать </a:t>
            </a:r>
            <a:r>
              <a:rPr lang="ru" sz="1900" dirty="0"/>
              <a:t>дуба, волосы рвать.</a:t>
            </a:r>
            <a:endParaRPr sz="1900"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4994" y="1695300"/>
            <a:ext cx="2024321" cy="3143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7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Калька</a:t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0" y="762000"/>
            <a:ext cx="4024200" cy="43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 dirty="0"/>
              <a:t>Трудолюбивый как пчела-(от англ. busy as a </a:t>
            </a:r>
            <a:r>
              <a:rPr lang="ru" sz="2100" dirty="0" smtClean="0"/>
              <a:t>bee дословно)Пчела -как </a:t>
            </a:r>
            <a:r>
              <a:rPr lang="ru" sz="2100" dirty="0"/>
              <a:t>символ трудолюбия. Пчела - насекомое многогранное. Она выступает символом мудрости, трудолюбия, плодородности, чистоты и порядка. По природе своей устроено так, что эти насекомые трудятся много </a:t>
            </a:r>
            <a:r>
              <a:rPr lang="ru" sz="2100" dirty="0" smtClean="0"/>
              <a:t>времени, </a:t>
            </a:r>
            <a:r>
              <a:rPr lang="ru" sz="2100" dirty="0"/>
              <a:t>добывая мед.</a:t>
            </a:r>
            <a:endParaRPr sz="2100"/>
          </a:p>
        </p:txBody>
      </p:sp>
      <p:sp>
        <p:nvSpPr>
          <p:cNvPr id="78" name="Google Shape;78;p16"/>
          <p:cNvSpPr txBox="1"/>
          <p:nvPr/>
        </p:nvSpPr>
        <p:spPr>
          <a:xfrm>
            <a:off x="4024200" y="762000"/>
            <a:ext cx="51198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ПРИМЕРЫ:играть с огнём, нет дыма без огня,орешек не по зубам.</a:t>
            </a:r>
            <a:endParaRPr sz="1800"/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78738" y="1524000"/>
            <a:ext cx="2610721" cy="331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109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Фразеологизмы из древнегреческих мифов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311700" y="1095300"/>
            <a:ext cx="2986200" cy="34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/>
              <a:t>Троянский конь — в древнегреческой мифологии огромный деревянный конь, с постройкой которого связан один из финальных эпизодов Троянской войны.Значение- неприятный сюрприз, коварный замысел.</a:t>
            </a:r>
            <a:endParaRPr sz="2000"/>
          </a:p>
        </p:txBody>
      </p:sp>
      <p:sp>
        <p:nvSpPr>
          <p:cNvPr id="86" name="Google Shape;86;p17"/>
          <p:cNvSpPr txBox="1"/>
          <p:nvPr/>
        </p:nvSpPr>
        <p:spPr>
          <a:xfrm>
            <a:off x="3297900" y="1095300"/>
            <a:ext cx="5534400" cy="8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/>
              <a:t>ПРИМЕРЫ: авгиевы конюшни,муки тантала, сизифов труд.</a:t>
            </a:r>
            <a:endParaRPr sz="1900"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0300" y="2064600"/>
            <a:ext cx="5232228" cy="292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Спасибо за внимание!</a:t>
            </a:r>
            <a:endParaRPr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2763" y="841800"/>
            <a:ext cx="6798474" cy="3996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PresentationFormat>Экран (16:9)</PresentationFormat>
  <Paragraphs>15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Simple Light</vt:lpstr>
      <vt:lpstr>История происхождения фразеологизмов</vt:lpstr>
      <vt:lpstr>Исторические фразеологизмы </vt:lpstr>
      <vt:lpstr>Бытовые фразеологизмы</vt:lpstr>
      <vt:lpstr>Калька</vt:lpstr>
      <vt:lpstr>Фразеологизмы из древнегреческих мифов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происхождения фразеологизмов</dc:title>
  <cp:lastModifiedBy>kyll.55 kyll.55</cp:lastModifiedBy>
  <cp:revision>1</cp:revision>
  <dcterms:modified xsi:type="dcterms:W3CDTF">2020-12-03T14:13:59Z</dcterms:modified>
</cp:coreProperties>
</file>