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5"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pPr/>
              <a:t>12.01.2015</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pPr/>
              <a:t>12.01.2015</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pPr/>
              <a:t>12.01.2015</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pPr/>
              <a:t>12.01.2015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Век нынешний и век минувший</a:t>
            </a:r>
            <a:r>
              <a:rPr lang="ru-RU" dirty="0" smtClean="0"/>
              <a:t>.</a:t>
            </a:r>
          </a:p>
          <a:p>
            <a:pPr algn="r"/>
            <a:r>
              <a:rPr lang="ru-RU" sz="2400" b="1" dirty="0" smtClean="0"/>
              <a:t>Ольга Михайловна </a:t>
            </a:r>
            <a:r>
              <a:rPr lang="ru-RU" sz="2400" b="1" dirty="0" err="1" smtClean="0"/>
              <a:t>Кылосова</a:t>
            </a:r>
            <a:endParaRPr lang="ru-RU" sz="2400" b="1" dirty="0" smtClean="0"/>
          </a:p>
          <a:p>
            <a:pPr algn="r"/>
            <a:r>
              <a:rPr lang="ru-RU" sz="2400" dirty="0" smtClean="0"/>
              <a:t>Учитель русского языка и литературы </a:t>
            </a:r>
          </a:p>
          <a:p>
            <a:pPr algn="r"/>
            <a:r>
              <a:rPr lang="ru-RU" sz="2400" smtClean="0"/>
              <a:t>НОУ «Школа «Альфа и Омега» </a:t>
            </a:r>
          </a:p>
          <a:p>
            <a:endParaRPr lang="ru-RU" dirty="0"/>
          </a:p>
        </p:txBody>
      </p:sp>
      <p:sp>
        <p:nvSpPr>
          <p:cNvPr id="2" name="Заголовок 1"/>
          <p:cNvSpPr>
            <a:spLocks noGrp="1"/>
          </p:cNvSpPr>
          <p:nvPr>
            <p:ph type="ctrTitle"/>
          </p:nvPr>
        </p:nvSpPr>
        <p:spPr>
          <a:xfrm>
            <a:off x="539552" y="1556792"/>
            <a:ext cx="8305800" cy="1981200"/>
          </a:xfrm>
        </p:spPr>
        <p:txBody>
          <a:bodyPr/>
          <a:lstStyle/>
          <a:p>
            <a:r>
              <a:rPr lang="ru-RU" dirty="0" smtClean="0"/>
              <a:t>Тренинг. Сочинение.</a:t>
            </a:r>
            <a:endParaRPr lang="ru-RU" dirty="0"/>
          </a:p>
        </p:txBody>
      </p:sp>
    </p:spTree>
    <p:extLst>
      <p:ext uri="{BB962C8B-B14F-4D97-AF65-F5344CB8AC3E}">
        <p14:creationId xmlns="" xmlns:p14="http://schemas.microsoft.com/office/powerpoint/2010/main" val="2133617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smtClean="0"/>
              <a:t>Всегда ли есть понимание  между веком нынешним и веком минувшим, между людьми разных поколений? И да, и нет. Будем разбираться. Когда возникает понимание?  Когда есть точки соприкосновения, а они есть всегда. Как правило,  что-то из века нынешнего  отражается в веке минувшем. Понимание  также – результат взаимного желания общаться.  И вечные человеческие ценности находятся вне времени</a:t>
            </a:r>
            <a:r>
              <a:rPr lang="ru-RU" dirty="0"/>
              <a:t>. Поэтому понимание возможно. </a:t>
            </a:r>
          </a:p>
        </p:txBody>
      </p:sp>
      <p:sp>
        <p:nvSpPr>
          <p:cNvPr id="2" name="Заголовок 1"/>
          <p:cNvSpPr>
            <a:spLocks noGrp="1"/>
          </p:cNvSpPr>
          <p:nvPr>
            <p:ph type="title"/>
          </p:nvPr>
        </p:nvSpPr>
        <p:spPr/>
        <p:txBody>
          <a:bodyPr/>
          <a:lstStyle/>
          <a:p>
            <a:r>
              <a:rPr lang="ru-RU" dirty="0" smtClean="0"/>
              <a:t>Вступление 1.</a:t>
            </a:r>
            <a:endParaRPr lang="ru-RU" dirty="0"/>
          </a:p>
        </p:txBody>
      </p:sp>
    </p:spTree>
    <p:extLst>
      <p:ext uri="{BB962C8B-B14F-4D97-AF65-F5344CB8AC3E}">
        <p14:creationId xmlns="" xmlns:p14="http://schemas.microsoft.com/office/powerpoint/2010/main" val="2035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r>
              <a:rPr lang="ru-RU" sz="2400" dirty="0" smtClean="0"/>
              <a:t>Всегда ли существует понимание между  представителями века нынешнего и века минувшего? В быту мы сталкиваемся с непониманием довольно часто. Но, как мне кажется, понимание между поколениями при всей сложности проблемы все-таки существует</a:t>
            </a:r>
            <a:r>
              <a:rPr lang="ru-RU" sz="2400" dirty="0"/>
              <a:t>.</a:t>
            </a:r>
            <a:r>
              <a:rPr lang="ru-RU" sz="2400" dirty="0" smtClean="0"/>
              <a:t> Это вечная тема, потому что разность во взглядах, а именно от  этого зависит понимание, существовала всегда</a:t>
            </a:r>
            <a:r>
              <a:rPr lang="ru-RU" sz="2400" dirty="0"/>
              <a:t>:</a:t>
            </a:r>
            <a:r>
              <a:rPr lang="ru-RU" sz="2400" dirty="0" smtClean="0"/>
              <a:t>  от появления человека </a:t>
            </a:r>
            <a:r>
              <a:rPr lang="ru-RU" sz="2400" dirty="0"/>
              <a:t>д</a:t>
            </a:r>
            <a:r>
              <a:rPr lang="ru-RU" sz="2400" dirty="0" smtClean="0"/>
              <a:t>о современного развитого общества, в котором мы живем. Тогда  что же - одно поколение постоянно осуждает другое? Конечно же, нет. Понимание может существовать и существует, но чтобы оно было, оба представителя «веков» должны уступить и сойтись на компромиссе. А еще людей сближают общие вечные ценности.</a:t>
            </a:r>
            <a:endParaRPr lang="ru-RU" sz="2400" dirty="0"/>
          </a:p>
        </p:txBody>
      </p:sp>
      <p:sp>
        <p:nvSpPr>
          <p:cNvPr id="2" name="Заголовок 1"/>
          <p:cNvSpPr>
            <a:spLocks noGrp="1"/>
          </p:cNvSpPr>
          <p:nvPr>
            <p:ph type="title"/>
          </p:nvPr>
        </p:nvSpPr>
        <p:spPr/>
        <p:txBody>
          <a:bodyPr/>
          <a:lstStyle/>
          <a:p>
            <a:r>
              <a:rPr lang="ru-RU" dirty="0" smtClean="0"/>
              <a:t>Вступление 2.</a:t>
            </a:r>
            <a:endParaRPr lang="ru-RU" dirty="0"/>
          </a:p>
        </p:txBody>
      </p:sp>
    </p:spTree>
    <p:extLst>
      <p:ext uri="{BB962C8B-B14F-4D97-AF65-F5344CB8AC3E}">
        <p14:creationId xmlns="" xmlns:p14="http://schemas.microsoft.com/office/powerpoint/2010/main" val="3041712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smtClean="0"/>
              <a:t>Литература всегда является зеркалом времени.  Произведение Л. Н. Толстого «Война и мир»– великое тому подтверждение. В одном из эпизодов мы можем наблюдать отношения между двумя поколениями: старшим князем Болконским и младшим. В один момент, как нам казалось бы, между двумя Болконскими возникает спор, но у них настолько развито понятие чести, что оно их сближает и спор не возникает.</a:t>
            </a:r>
            <a:endParaRPr lang="ru-RU" dirty="0"/>
          </a:p>
        </p:txBody>
      </p:sp>
      <p:sp>
        <p:nvSpPr>
          <p:cNvPr id="2" name="Заголовок 1"/>
          <p:cNvSpPr>
            <a:spLocks noGrp="1"/>
          </p:cNvSpPr>
          <p:nvPr>
            <p:ph type="title"/>
          </p:nvPr>
        </p:nvSpPr>
        <p:spPr/>
        <p:txBody>
          <a:bodyPr/>
          <a:lstStyle/>
          <a:p>
            <a:r>
              <a:rPr lang="ru-RU" dirty="0" smtClean="0"/>
              <a:t>Аргументы.</a:t>
            </a:r>
            <a:endParaRPr lang="ru-RU" dirty="0"/>
          </a:p>
        </p:txBody>
      </p:sp>
    </p:spTree>
    <p:extLst>
      <p:ext uri="{BB962C8B-B14F-4D97-AF65-F5344CB8AC3E}">
        <p14:creationId xmlns="" xmlns:p14="http://schemas.microsoft.com/office/powerpoint/2010/main" val="55828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r>
              <a:rPr lang="ru-RU" dirty="0" smtClean="0"/>
              <a:t>В пример можно привести  фрагмент  из произведения  Л. Н. Толстого «Война и мир», где прощается Старый Болконский с князем Андреем.. Старший Болконский, как и положено отцу, волнуется, переживает  за сына, но он, как участник суворовских войн, понимает, что Андрей должен поехать на войну, он понимает также, что это дело чести, поэтому он и говорит сыну, что если его убьют, то ему, отцу,  будет больно, но если тот поступит не как сын Николая Болконского, то ему будет стыдно будет. На что Андрей ответил ему, что об этом отец мог бы и не говорить. Это показывает нам, что у людей разных поколений общее понятие о чести.</a:t>
            </a:r>
            <a:endParaRPr lang="ru-RU" dirty="0"/>
          </a:p>
        </p:txBody>
      </p:sp>
      <p:sp>
        <p:nvSpPr>
          <p:cNvPr id="2" name="Заголовок 1"/>
          <p:cNvSpPr>
            <a:spLocks noGrp="1"/>
          </p:cNvSpPr>
          <p:nvPr>
            <p:ph type="title"/>
          </p:nvPr>
        </p:nvSpPr>
        <p:spPr/>
        <p:txBody>
          <a:bodyPr/>
          <a:lstStyle/>
          <a:p>
            <a:r>
              <a:rPr lang="ru-RU" dirty="0" smtClean="0"/>
              <a:t>Аргументы.</a:t>
            </a:r>
            <a:endParaRPr lang="ru-RU" dirty="0"/>
          </a:p>
        </p:txBody>
      </p:sp>
    </p:spTree>
    <p:extLst>
      <p:ext uri="{BB962C8B-B14F-4D97-AF65-F5344CB8AC3E}">
        <p14:creationId xmlns="" xmlns:p14="http://schemas.microsoft.com/office/powerpoint/2010/main" val="1503335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smtClean="0"/>
              <a:t>Проблема непонимания поколений  существовала всегда  и нашла свое отражение в литературе. С таким явлением непонимания мы сталкиваемся в маленькой трагедии Пушкина  «Скупой рыцарь». Пушкин, возможно,  сознательно вынес эту тему вне времени.  Герои из условных рыцарских времен, но конфликт вечен. Отец и сын,  Барон и Альбер находятся в постоянном противостоянии.  Сын, как и всякий молодой человек, хочет обычных вещей: балов, турниров,  новых доспехов.  А  отец  хочет сохранить нажитое, потому что он знает, как достаются  деньги. Сын любит отца и не хочет получить наследство ценой его смерти, но не </a:t>
            </a:r>
            <a:r>
              <a:rPr lang="ru-RU" dirty="0"/>
              <a:t>знает, как выйти с отцом на диалог.</a:t>
            </a:r>
          </a:p>
          <a:p>
            <a:r>
              <a:rPr lang="ru-RU" dirty="0"/>
              <a:t>О</a:t>
            </a:r>
            <a:r>
              <a:rPr lang="ru-RU" dirty="0" smtClean="0"/>
              <a:t>тец  же не знает, как показать  сыну, что любое состояние требует большого труда, иногда крови и слез. Взаимопонимания между героями так и не происходит. Пушкин показал типичную для всех </a:t>
            </a:r>
            <a:r>
              <a:rPr lang="ru-RU" smtClean="0"/>
              <a:t>времен картину.   </a:t>
            </a:r>
            <a:endParaRPr lang="ru-RU" dirty="0"/>
          </a:p>
        </p:txBody>
      </p:sp>
      <p:sp>
        <p:nvSpPr>
          <p:cNvPr id="2" name="Заголовок 1"/>
          <p:cNvSpPr>
            <a:spLocks noGrp="1"/>
          </p:cNvSpPr>
          <p:nvPr>
            <p:ph type="title"/>
          </p:nvPr>
        </p:nvSpPr>
        <p:spPr/>
        <p:txBody>
          <a:bodyPr/>
          <a:lstStyle/>
          <a:p>
            <a:endParaRPr lang="ru-RU"/>
          </a:p>
        </p:txBody>
      </p:sp>
    </p:spTree>
    <p:extLst>
      <p:ext uri="{BB962C8B-B14F-4D97-AF65-F5344CB8AC3E}">
        <p14:creationId xmlns="" xmlns:p14="http://schemas.microsoft.com/office/powerpoint/2010/main" val="2718462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smtClean="0"/>
              <a:t>Можно привести пример взаимопонимания, которое возникает при обоюдном желании. В рассказе Г. Георгиева «Дедушка» говорится о мальчике, который случайно обнаружил номер в телефонной будке. Этот номер принадлежал одинокому дедушке, который ни с кем не общался. Мальчику пришлось изображать какое-то время внука. Но постепенно ветеран начал понимать, что это не его внук, но не показывал этого до самой встречи. </a:t>
            </a:r>
            <a:endParaRPr lang="ru-RU" dirty="0"/>
          </a:p>
        </p:txBody>
      </p:sp>
      <p:sp>
        <p:nvSpPr>
          <p:cNvPr id="2" name="Заголовок 1"/>
          <p:cNvSpPr>
            <a:spLocks noGrp="1"/>
          </p:cNvSpPr>
          <p:nvPr>
            <p:ph type="title"/>
          </p:nvPr>
        </p:nvSpPr>
        <p:spPr/>
        <p:txBody>
          <a:bodyPr/>
          <a:lstStyle/>
          <a:p>
            <a:r>
              <a:rPr lang="ru-RU" dirty="0" smtClean="0"/>
              <a:t>Аргумент. </a:t>
            </a:r>
            <a:endParaRPr lang="ru-RU" dirty="0"/>
          </a:p>
        </p:txBody>
      </p:sp>
    </p:spTree>
    <p:extLst>
      <p:ext uri="{BB962C8B-B14F-4D97-AF65-F5344CB8AC3E}">
        <p14:creationId xmlns="" xmlns:p14="http://schemas.microsoft.com/office/powerpoint/2010/main" val="2682739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5400" dirty="0" smtClean="0"/>
              <a:t>Проанализируйте прочитанное сочинение по критериям</a:t>
            </a:r>
            <a:endParaRPr lang="ru-RU" sz="5400" dirty="0"/>
          </a:p>
        </p:txBody>
      </p:sp>
      <p:sp>
        <p:nvSpPr>
          <p:cNvPr id="2" name="Заголовок 1"/>
          <p:cNvSpPr>
            <a:spLocks noGrp="1"/>
          </p:cNvSpPr>
          <p:nvPr>
            <p:ph type="title"/>
          </p:nvPr>
        </p:nvSpPr>
        <p:spPr/>
        <p:txBody>
          <a:bodyPr/>
          <a:lstStyle/>
          <a:p>
            <a:endParaRPr lang="ru-RU"/>
          </a:p>
        </p:txBody>
      </p:sp>
    </p:spTree>
    <p:extLst>
      <p:ext uri="{BB962C8B-B14F-4D97-AF65-F5344CB8AC3E}">
        <p14:creationId xmlns="" xmlns:p14="http://schemas.microsoft.com/office/powerpoint/2010/main" val="392814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sp>
        <p:nvSpPr>
          <p:cNvPr id="2" name="Заголовок 1"/>
          <p:cNvSpPr>
            <a:spLocks noGrp="1"/>
          </p:cNvSpPr>
          <p:nvPr>
            <p:ph type="title"/>
          </p:nvPr>
        </p:nvSpPr>
        <p:spPr/>
        <p:txBody>
          <a:bodyPr/>
          <a:lstStyle/>
          <a:p>
            <a:endParaRPr lang="ru-RU"/>
          </a:p>
        </p:txBody>
      </p:sp>
    </p:spTree>
    <p:extLst>
      <p:ext uri="{BB962C8B-B14F-4D97-AF65-F5344CB8AC3E}">
        <p14:creationId xmlns="" xmlns:p14="http://schemas.microsoft.com/office/powerpoint/2010/main" val="1021973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TotalTime>
  <Words>655</Words>
  <Application>Microsoft Office PowerPoint</Application>
  <PresentationFormat>Экран (4:3)</PresentationFormat>
  <Paragraphs>18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Тренинг. Сочинение.</vt:lpstr>
      <vt:lpstr>Вступление 1.</vt:lpstr>
      <vt:lpstr>Вступление 2.</vt:lpstr>
      <vt:lpstr>Аргументы.</vt:lpstr>
      <vt:lpstr>Аргументы.</vt:lpstr>
      <vt:lpstr>Слайд 6</vt:lpstr>
      <vt:lpstr>Аргумент. </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Тренинг. Сочинение.</dc:title>
  <dc:creator>Asus</dc:creator>
  <cp:lastModifiedBy>Елена</cp:lastModifiedBy>
  <cp:revision>13</cp:revision>
  <dcterms:created xsi:type="dcterms:W3CDTF">2014-10-25T03:53:47Z</dcterms:created>
  <dcterms:modified xsi:type="dcterms:W3CDTF">2015-01-12T02:51:36Z</dcterms:modified>
</cp:coreProperties>
</file>