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8" r:id="rId13"/>
    <p:sldId id="267"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pPr/>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16.01.2015</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pPr/>
              <a:t>16.01.2015</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pPr/>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648200"/>
            <a:ext cx="7560840" cy="1229072"/>
          </a:xfrm>
        </p:spPr>
        <p:txBody>
          <a:bodyPr>
            <a:normAutofit fontScale="92500" lnSpcReduction="10000"/>
          </a:bodyPr>
          <a:lstStyle/>
          <a:p>
            <a:pPr algn="r"/>
            <a:r>
              <a:rPr lang="ru-RU" b="1" dirty="0" smtClean="0">
                <a:solidFill>
                  <a:srgbClr val="002060"/>
                </a:solidFill>
              </a:rPr>
              <a:t>Ольга Михайловна </a:t>
            </a:r>
            <a:r>
              <a:rPr lang="ru-RU" b="1" dirty="0" err="1" smtClean="0">
                <a:solidFill>
                  <a:srgbClr val="002060"/>
                </a:solidFill>
              </a:rPr>
              <a:t>Кылосова</a:t>
            </a:r>
            <a:endParaRPr lang="ru-RU" b="1" dirty="0" smtClean="0">
              <a:solidFill>
                <a:srgbClr val="002060"/>
              </a:solidFill>
            </a:endParaRPr>
          </a:p>
          <a:p>
            <a:pPr algn="r"/>
            <a:r>
              <a:rPr lang="ru-RU" dirty="0" smtClean="0">
                <a:solidFill>
                  <a:srgbClr val="002060"/>
                </a:solidFill>
              </a:rPr>
              <a:t>Учитель русского языка и литературы </a:t>
            </a:r>
          </a:p>
          <a:p>
            <a:pPr algn="r"/>
            <a:r>
              <a:rPr lang="ru-RU" dirty="0" smtClean="0">
                <a:solidFill>
                  <a:srgbClr val="002060"/>
                </a:solidFill>
              </a:rPr>
              <a:t>НОУ «Школа «Альфа и Омега»</a:t>
            </a:r>
            <a:r>
              <a:rPr lang="ru-RU" dirty="0" smtClean="0"/>
              <a:t> </a:t>
            </a:r>
          </a:p>
          <a:p>
            <a:r>
              <a:rPr lang="ru-RU" dirty="0" smtClean="0"/>
              <a:t> </a:t>
            </a:r>
          </a:p>
          <a:p>
            <a:endParaRPr lang="ru-RU" dirty="0"/>
          </a:p>
        </p:txBody>
      </p:sp>
      <p:sp>
        <p:nvSpPr>
          <p:cNvPr id="2" name="Заголовок 1"/>
          <p:cNvSpPr>
            <a:spLocks noGrp="1"/>
          </p:cNvSpPr>
          <p:nvPr>
            <p:ph type="ctrTitle"/>
          </p:nvPr>
        </p:nvSpPr>
        <p:spPr/>
        <p:txBody>
          <a:bodyPr/>
          <a:lstStyle/>
          <a:p>
            <a:r>
              <a:rPr lang="ru-RU" dirty="0" smtClean="0"/>
              <a:t>Работа над сочинением по тексту Светланы Алексеевич.</a:t>
            </a:r>
            <a:endParaRPr lang="ru-RU" dirty="0"/>
          </a:p>
        </p:txBody>
      </p:sp>
    </p:spTree>
    <p:extLst>
      <p:ext uri="{BB962C8B-B14F-4D97-AF65-F5344CB8AC3E}">
        <p14:creationId xmlns:p14="http://schemas.microsoft.com/office/powerpoint/2010/main" xmlns="" val="1648720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980728"/>
            <a:ext cx="8229600" cy="5145435"/>
          </a:xfrm>
        </p:spPr>
        <p:txBody>
          <a:bodyPr>
            <a:normAutofit fontScale="92500" lnSpcReduction="10000"/>
          </a:bodyPr>
          <a:lstStyle/>
          <a:p>
            <a:r>
              <a:rPr lang="ru-RU" dirty="0"/>
              <a:t>Я вчитываюсь во фрагмент произведения белорусской писательницы С. Алексеевич. Произведение посвящено чернобыльской трагедии. А текст, что сейчас передо мной, – о любви. В честь этого великого чувства  слагали стихи и песни, писали романы…Любовь – тема вечная.</a:t>
            </a:r>
          </a:p>
          <a:p>
            <a:r>
              <a:rPr lang="ru-RU" dirty="0"/>
              <a:t>Вольно или невольно Светлана Александровна  заставляет каждого, кто прочтет этот  фрагмент, задать такой же вечный вопрос:  а какая она – настоящая любовь?</a:t>
            </a:r>
          </a:p>
          <a:p>
            <a:r>
              <a:rPr lang="ru-RU" dirty="0"/>
              <a:t>Пожар на АЭС, подвиг первых пожарных, халатность чиновников,  отправивших людей на тушение пожара в очаг радиации без специальных костюмов, – все в этом тексте отходит на второй план перед  рассказом  неизвестной нам героини о  последних днях любви.</a:t>
            </a:r>
          </a:p>
          <a:p>
            <a:endParaRPr lang="ru-RU" dirty="0"/>
          </a:p>
        </p:txBody>
      </p:sp>
    </p:spTree>
    <p:extLst>
      <p:ext uri="{BB962C8B-B14F-4D97-AF65-F5344CB8AC3E}">
        <p14:creationId xmlns:p14="http://schemas.microsoft.com/office/powerpoint/2010/main" xmlns="" val="2635709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052736"/>
            <a:ext cx="8229600" cy="5073427"/>
          </a:xfrm>
        </p:spPr>
        <p:txBody>
          <a:bodyPr>
            <a:normAutofit fontScale="92500"/>
          </a:bodyPr>
          <a:lstStyle/>
          <a:p>
            <a:r>
              <a:rPr lang="ru-RU" dirty="0"/>
              <a:t>Можно ли любить человека, у которого покрывается волдырями и трескается обожженная кожа?</a:t>
            </a:r>
          </a:p>
          <a:p>
            <a:r>
              <a:rPr lang="ru-RU" dirty="0"/>
              <a:t>Можно ли любить человека, у которого волосы остаются на подушке при каждом повороте головы?</a:t>
            </a:r>
          </a:p>
          <a:p>
            <a:r>
              <a:rPr lang="ru-RU" dirty="0"/>
              <a:t>Можно ли любить человека, который уже и не человек вовсе, а радиоактивный объект?</a:t>
            </a:r>
          </a:p>
          <a:p>
            <a:r>
              <a:rPr lang="ru-RU" dirty="0"/>
              <a:t>И рассказчица не судит людей, которые на все эти вопросы своей деятельностью (санитары отказались работать без защитных костюмов с облученными),  своими словами («Ты – молодая. (Что ты надумала? Сгорите вместе») отвечают  твердое «нет». Только она этих  вопросов себе даже не задает. Она повторяет, как заклинание, как молитву: «Я любила».</a:t>
            </a:r>
          </a:p>
          <a:p>
            <a:endParaRPr lang="ru-RU" dirty="0"/>
          </a:p>
        </p:txBody>
      </p:sp>
    </p:spTree>
    <p:extLst>
      <p:ext uri="{BB962C8B-B14F-4D97-AF65-F5344CB8AC3E}">
        <p14:creationId xmlns:p14="http://schemas.microsoft.com/office/powerpoint/2010/main" xmlns="" val="2710683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Так какая же она, настоящая любовь? Автор убеждает нас в том, что она должна быть действительно настоящей и действительно любовью. Любовью  высокой, бескорыстной, не боящейся ни трудностей, ни бед, ни болезней. Без страха,  без  усталости,   без сомнений,  без препятствий.</a:t>
            </a:r>
          </a:p>
          <a:p>
            <a:r>
              <a:rPr lang="ru-RU" dirty="0"/>
              <a:t>Что добавить к этому? Да, настоящая любовь – это любовь до боли, до судорог в сердце, как поется в  одной песне – «до хрипоты».</a:t>
            </a:r>
          </a:p>
          <a:p>
            <a:r>
              <a:rPr lang="ru-RU" dirty="0"/>
              <a:t>Когда-то уже немолодой поэт Н. Асеев, вот так неожиданно «до хрипоты» влюбившись , написал своей любимой:</a:t>
            </a:r>
          </a:p>
          <a:p>
            <a:r>
              <a:rPr lang="ru-RU" dirty="0"/>
              <a:t>Я не могу без тебя жить.</a:t>
            </a:r>
          </a:p>
          <a:p>
            <a:r>
              <a:rPr lang="ru-RU" dirty="0"/>
              <a:t>Мне без тебя и в дожди – сушь.</a:t>
            </a:r>
          </a:p>
          <a:p>
            <a:r>
              <a:rPr lang="ru-RU" dirty="0"/>
              <a:t>Мне без тебя и жару – стыть.</a:t>
            </a:r>
          </a:p>
          <a:p>
            <a:r>
              <a:rPr lang="ru-RU" dirty="0"/>
              <a:t>Мне без тебя и Москва –глушь.</a:t>
            </a:r>
          </a:p>
          <a:p>
            <a:endParaRPr lang="ru-RU" dirty="0"/>
          </a:p>
        </p:txBody>
      </p:sp>
    </p:spTree>
    <p:extLst>
      <p:ext uri="{BB962C8B-B14F-4D97-AF65-F5344CB8AC3E}">
        <p14:creationId xmlns:p14="http://schemas.microsoft.com/office/powerpoint/2010/main" xmlns="" val="1586099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92696"/>
            <a:ext cx="8229600" cy="5433467"/>
          </a:xfrm>
        </p:spPr>
        <p:txBody>
          <a:bodyPr>
            <a:normAutofit fontScale="92500" lnSpcReduction="10000"/>
          </a:bodyPr>
          <a:lstStyle/>
          <a:p>
            <a:r>
              <a:rPr lang="ru-RU" dirty="0"/>
              <a:t>Это о настоящей любви, когда ощущение «не могу без тебя жить» не покидает ни на минуту.</a:t>
            </a:r>
          </a:p>
          <a:p>
            <a:r>
              <a:rPr lang="ru-RU" dirty="0"/>
              <a:t>Когда Наташа Ростова влюбляется на первом своем балу в Андрея Болконского, когда ждет предложения, когда мучительно ждет его возвращения – это еще не любовь. Э то ожидание любви. Осознание любви придет тогда, когда она услышит стоны раненого князя, когда увидит впалые щеки и лихорадочно блестящие глаза и когда поймет, что этот человек – беспомощный, с гноящейся страшной раной, уже умирающий –дороже всего на свете. Потом, когда пройдет время, когда ей придется врачевать душевную рану матери, потерявшей младшего сына, когда появится в жизни Пьер с его нежностью и добротой, уйдет боль от потери. Но это будет уже в другой жизни. Высота отношений с уходящим из жизни князем Андреем останется непокоренной.</a:t>
            </a:r>
          </a:p>
          <a:p>
            <a:endParaRPr lang="ru-RU" dirty="0"/>
          </a:p>
        </p:txBody>
      </p:sp>
    </p:spTree>
    <p:extLst>
      <p:ext uri="{BB962C8B-B14F-4D97-AF65-F5344CB8AC3E}">
        <p14:creationId xmlns:p14="http://schemas.microsoft.com/office/powerpoint/2010/main" xmlns="" val="2270876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католическом обряде венчания молодые клянутся друг другу  быть вместе в богатстве и бедности, в горе и в радости; в болезни и в здравии. Не всем это удается. Но ведь кому-то в жизни везет и тогда «до хрипоты»…</a:t>
            </a:r>
          </a:p>
          <a:p>
            <a:r>
              <a:rPr lang="ru-RU"/>
              <a:t> </a:t>
            </a:r>
          </a:p>
          <a:p>
            <a:endParaRPr lang="ru-RU"/>
          </a:p>
        </p:txBody>
      </p:sp>
    </p:spTree>
    <p:extLst>
      <p:ext uri="{BB962C8B-B14F-4D97-AF65-F5344CB8AC3E}">
        <p14:creationId xmlns:p14="http://schemas.microsoft.com/office/powerpoint/2010/main" xmlns="" val="3557443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20688"/>
            <a:ext cx="8229600" cy="5505475"/>
          </a:xfrm>
        </p:spPr>
        <p:txBody>
          <a:bodyPr>
            <a:normAutofit/>
          </a:bodyPr>
          <a:lstStyle/>
          <a:p>
            <a:r>
              <a:rPr lang="ru-RU" sz="2800" dirty="0"/>
              <a:t>Мы недавно поженились. (2)Ещё ходили по улице и держались за руки, даже если в магазин шли. (3)Всегда вдвоём. (4)Я говорила ему: «Я тебя очень люблю». (5)Я ещё не знала, как я его любила… (6)Мы жили в общежитии пожарной части, где он служил. (7)И тут среди ночи какой-то шум – на Чернобыльской АЭС пожар. (8)Уехали они без брезентовых костюмов: как были в одних рубашках, так и уехали. (9)Их не предупредили.</a:t>
            </a:r>
          </a:p>
          <a:p>
            <a:r>
              <a:rPr lang="ru-RU" sz="2800" dirty="0"/>
              <a:t>(10)Вызвали на обыкновенный пожар…</a:t>
            </a:r>
          </a:p>
          <a:p>
            <a:endParaRPr lang="ru-RU" dirty="0"/>
          </a:p>
        </p:txBody>
      </p:sp>
    </p:spTree>
    <p:extLst>
      <p:ext uri="{BB962C8B-B14F-4D97-AF65-F5344CB8AC3E}">
        <p14:creationId xmlns:p14="http://schemas.microsoft.com/office/powerpoint/2010/main" xmlns="" val="187824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476672"/>
            <a:ext cx="8229600" cy="5649491"/>
          </a:xfrm>
        </p:spPr>
        <p:txBody>
          <a:bodyPr>
            <a:normAutofit fontScale="92500" lnSpcReduction="10000"/>
          </a:bodyPr>
          <a:lstStyle/>
          <a:p>
            <a:r>
              <a:rPr lang="ru-RU" dirty="0"/>
              <a:t>(11)А теперь – клиника острой лучевой болезни... (12)После операции по пересадке костного мозга мой Вася лежал уже не в больничной палате, а в специальной барокамере, за прозрачной плёнкой, куда заходить не разрешалось, поскольку уровень радиации был очень высокий. (13)Там такие специальные приспособления есть, чтобы, не заходя под плёнку, вводить уколы, ставить катетер… (14)Но всё на липучках, на замочках, и я научилась ими пользоваться: открывать и пробираться к нему. (15)Ему стало так плохо,</a:t>
            </a:r>
          </a:p>
          <a:p>
            <a:r>
              <a:rPr lang="ru-RU" dirty="0"/>
              <a:t>что я уже не могла отойти ни на минуту. (16)Звал меня постоянно. (17)Звал </a:t>
            </a:r>
            <a:r>
              <a:rPr lang="ru-RU" dirty="0" smtClean="0"/>
              <a:t>и звал</a:t>
            </a:r>
            <a:r>
              <a:rPr lang="ru-RU" dirty="0"/>
              <a:t>… (18)Другие барокамеры, где лежали Васины сослуживцы, тоже получившие большую дозу облучения, обслуживали солдаты, потому что штатные санитары отказывались, требуя защитной одежды. (19)А я своему Васе всё хотела делать сама…</a:t>
            </a:r>
          </a:p>
          <a:p>
            <a:endParaRPr lang="ru-RU" dirty="0"/>
          </a:p>
        </p:txBody>
      </p:sp>
    </p:spTree>
    <p:extLst>
      <p:ext uri="{BB962C8B-B14F-4D97-AF65-F5344CB8AC3E}">
        <p14:creationId xmlns:p14="http://schemas.microsoft.com/office/powerpoint/2010/main" xmlns="" val="2480587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20688"/>
            <a:ext cx="8229600" cy="5505475"/>
          </a:xfrm>
        </p:spPr>
        <p:txBody>
          <a:bodyPr>
            <a:normAutofit fontScale="85000" lnSpcReduction="10000"/>
          </a:bodyPr>
          <a:lstStyle/>
          <a:p>
            <a:r>
              <a:rPr lang="ru-RU" dirty="0"/>
              <a:t>(20)Потом кожа начала трескаться на его руках, ногах, всё тело покрылось волдырями. (21)Когда он ворочал головой, на подушке оставались клочья волос. (22)А всё такое родное. (23)Любимое… (24)Я пыталась шутить: «Даже удобно: не надо носить расчёску». (25)Если бы я могла выдержать физически, то я все двадцать четыре часа не ушла бы от него и сидела рядышком. (26)Потому что, верите ли, мне каждую минутку, которую</a:t>
            </a:r>
          </a:p>
          <a:p>
            <a:r>
              <a:rPr lang="ru-RU" dirty="0"/>
              <a:t>я пропустила, было жалко… (27)И я готова была сделать всё, чтобы он только не думал о смерти… (28)И о том не думала, что болезнь его ужасная и я его боюсь.</a:t>
            </a:r>
          </a:p>
          <a:p>
            <a:r>
              <a:rPr lang="ru-RU" dirty="0"/>
              <a:t>(29)Помню обрывок какого-то разговора, кто-то увещевает: </a:t>
            </a:r>
          </a:p>
          <a:p>
            <a:r>
              <a:rPr lang="ru-RU" dirty="0"/>
              <a:t>(30)Вы должны не забывать: перед вами уже не муж, не любимый человек, а радиоактивный объект с высокой плотностью заражения. (31)Вы же не самоубийца. (32)Возьмите себя в руки.</a:t>
            </a:r>
          </a:p>
          <a:p>
            <a:r>
              <a:rPr lang="ru-RU" dirty="0"/>
              <a:t>(33)А я как умалишённая: (34)Я его люблю! (35)Я его люблю!</a:t>
            </a:r>
          </a:p>
          <a:p>
            <a:endParaRPr lang="ru-RU" dirty="0"/>
          </a:p>
        </p:txBody>
      </p:sp>
    </p:spTree>
    <p:extLst>
      <p:ext uri="{BB962C8B-B14F-4D97-AF65-F5344CB8AC3E}">
        <p14:creationId xmlns:p14="http://schemas.microsoft.com/office/powerpoint/2010/main" xmlns="" val="3651926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20688"/>
            <a:ext cx="8229600" cy="5505475"/>
          </a:xfrm>
        </p:spPr>
        <p:txBody>
          <a:bodyPr>
            <a:normAutofit/>
          </a:bodyPr>
          <a:lstStyle/>
          <a:p>
            <a:r>
              <a:rPr lang="ru-RU" dirty="0"/>
              <a:t>(36)Он спал, а я шептала: «Я тебя люблю!» (37)Шла по больничному двору: «Я тебя люблю!» (38)Несла судно: «Я тебя люблю!»</a:t>
            </a:r>
          </a:p>
          <a:p>
            <a:r>
              <a:rPr lang="ru-RU" dirty="0"/>
              <a:t>(39)О том, что ночую у него в барокамере, никто из врачей не знал. (40)Не догадывался. (41)Пускали меня медсёстры. (42)Первое время тоже уговаривали:</a:t>
            </a:r>
          </a:p>
          <a:p>
            <a:r>
              <a:rPr lang="ru-RU" dirty="0"/>
              <a:t>(43)Ты – молодая. (44)Что ты надумала? (45)Сгорите вместе.</a:t>
            </a:r>
          </a:p>
          <a:p>
            <a:r>
              <a:rPr lang="ru-RU" dirty="0"/>
              <a:t>(46)А я, как собачка, бегала за ними, стояла часами под дверью, просила-умоляла. (47)И тогда они: (48)Чёрт с тобой! (49)Ты – ненормальная!</a:t>
            </a:r>
          </a:p>
          <a:p>
            <a:endParaRPr lang="ru-RU" dirty="0"/>
          </a:p>
        </p:txBody>
      </p:sp>
    </p:spTree>
    <p:extLst>
      <p:ext uri="{BB962C8B-B14F-4D97-AF65-F5344CB8AC3E}">
        <p14:creationId xmlns:p14="http://schemas.microsoft.com/office/powerpoint/2010/main" xmlns="" val="4204631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476672"/>
            <a:ext cx="8229600" cy="5649491"/>
          </a:xfrm>
        </p:spPr>
        <p:txBody>
          <a:bodyPr>
            <a:normAutofit/>
          </a:bodyPr>
          <a:lstStyle/>
          <a:p>
            <a:r>
              <a:rPr lang="ru-RU" dirty="0"/>
              <a:t>(50)А мне было всё равно: я его любила и ничего не боялась. (51)Утром, перед восьмью часами, когда начинался врачебный обход, показывали мне через плёнку: «Беги!» (52)На час сбегаю в гостиницу. (53)А с девяти утра до девяти вечера у меня пропуск. (54)Ноги мои посинели до колен, распухли, настолько я уставала. (55)Но моя душа была крепче тела… (56)Моя любовь…</a:t>
            </a:r>
          </a:p>
          <a:p>
            <a:r>
              <a:rPr lang="ru-RU" dirty="0"/>
              <a:t>(57)Понимаю: о смерти люди не хотят слушать. (58)О страшном…</a:t>
            </a:r>
          </a:p>
          <a:p>
            <a:r>
              <a:rPr lang="ru-RU" dirty="0"/>
              <a:t>(59)Но я вам рассказала о любви… (60)Как я любила... (61)И люблю…</a:t>
            </a:r>
          </a:p>
          <a:p>
            <a:r>
              <a:rPr lang="ru-RU" dirty="0"/>
              <a:t>(62)А когда есть такая любовь, </a:t>
            </a:r>
            <a:r>
              <a:rPr lang="ru-RU" dirty="0" smtClean="0"/>
              <a:t>нет страха. Нет усталости, нет сомнений, нет препятствий…</a:t>
            </a:r>
            <a:endParaRPr lang="ru-RU" dirty="0"/>
          </a:p>
        </p:txBody>
      </p:sp>
    </p:spTree>
    <p:extLst>
      <p:ext uri="{BB962C8B-B14F-4D97-AF65-F5344CB8AC3E}">
        <p14:creationId xmlns:p14="http://schemas.microsoft.com/office/powerpoint/2010/main" xmlns="" val="2976952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548680"/>
            <a:ext cx="8229600" cy="5577483"/>
          </a:xfrm>
        </p:spPr>
        <p:txBody>
          <a:bodyPr>
            <a:normAutofit fontScale="92500" lnSpcReduction="10000"/>
          </a:bodyPr>
          <a:lstStyle/>
          <a:p>
            <a:r>
              <a:rPr lang="ru-RU" dirty="0" smtClean="0"/>
              <a:t>В предложенном мне тексте известной белорусской писательницы С. Алексеевич поднимается тема  любви. Нет смысла говорить об актуальности этой темы. Она вечна.</a:t>
            </a:r>
          </a:p>
          <a:p>
            <a:r>
              <a:rPr lang="ru-RU" dirty="0" smtClean="0"/>
              <a:t>Автор задает простой и, казалось бы, всем понятный вопрос: какой бывает настоящая любовь?</a:t>
            </a:r>
          </a:p>
          <a:p>
            <a:r>
              <a:rPr lang="ru-RU" dirty="0" smtClean="0"/>
              <a:t>С. Алексеевич убеждает нас, что её фрагмент не о Чернобыльской АЭС и не о героических ликвидаторах. Она рассказывает историю одной любви: короткой, потому что любимый мужчина героини –один из этих ликвидаторов; и яркой –потому что женщина прошла со своим  мужем, умирающим от лучевой болезни весь путь до конца.</a:t>
            </a:r>
          </a:p>
          <a:p>
            <a:r>
              <a:rPr lang="ru-RU" dirty="0" smtClean="0"/>
              <a:t>Писательница не дает оценок, но все и так понятно: обоим этим людям очень сильно повезло в жизни: им встретилась на пути большая настоящая любовь.</a:t>
            </a:r>
          </a:p>
          <a:p>
            <a:endParaRPr lang="ru-RU" dirty="0"/>
          </a:p>
        </p:txBody>
      </p:sp>
    </p:spTree>
    <p:extLst>
      <p:ext uri="{BB962C8B-B14F-4D97-AF65-F5344CB8AC3E}">
        <p14:creationId xmlns:p14="http://schemas.microsoft.com/office/powerpoint/2010/main" xmlns="" val="3211006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692696"/>
            <a:ext cx="8229600" cy="5433467"/>
          </a:xfrm>
        </p:spPr>
        <p:txBody>
          <a:bodyPr>
            <a:normAutofit fontScale="92500" lnSpcReduction="10000"/>
          </a:bodyPr>
          <a:lstStyle/>
          <a:p>
            <a:r>
              <a:rPr lang="ru-RU" dirty="0" smtClean="0"/>
              <a:t>По мнению автора настоящая любовь – это когда</a:t>
            </a:r>
          </a:p>
          <a:p>
            <a:pPr marL="114300" indent="0">
              <a:buNone/>
            </a:pPr>
            <a:r>
              <a:rPr lang="ru-RU" dirty="0" smtClean="0"/>
              <a:t>«нет </a:t>
            </a:r>
            <a:r>
              <a:rPr lang="ru-RU" dirty="0"/>
              <a:t>страха, нет усталости, нет сомнений, нет </a:t>
            </a:r>
            <a:r>
              <a:rPr lang="ru-RU" dirty="0" smtClean="0"/>
              <a:t>препятствий».</a:t>
            </a:r>
          </a:p>
          <a:p>
            <a:pPr marL="114300" indent="0">
              <a:buNone/>
            </a:pPr>
            <a:r>
              <a:rPr lang="ru-RU" dirty="0" smtClean="0"/>
              <a:t>Не могу не согласиться с мнением  писательницы: настоящая любовь делает человека сильным, бесстрашным, добрым, способным на  самопожертвование.</a:t>
            </a:r>
          </a:p>
          <a:p>
            <a:pPr marL="114300" indent="0">
              <a:buNone/>
            </a:pPr>
            <a:r>
              <a:rPr lang="ru-RU" dirty="0" smtClean="0"/>
              <a:t>В качестве аргумента хотелось бы  привести  историю любви маленького человека, телеграфиста </a:t>
            </a:r>
            <a:r>
              <a:rPr lang="ru-RU" dirty="0" err="1" smtClean="0"/>
              <a:t>Желткова</a:t>
            </a:r>
            <a:r>
              <a:rPr lang="ru-RU" dirty="0" smtClean="0"/>
              <a:t> из рассказа А.И. Куприна «Гранатовый браслет». Этот человек влюбился в княгиню Шеину  и любит её беззаветно и безответно. А когда понимает, что его любовь становится для нее  помехой, что эта любовь возмущает мужа, брата как явление оскорбляющее честь замужней женщины, он уходит из жизни. Ради спокойствия любимой женщины своей жизни ему не жаль.</a:t>
            </a:r>
            <a:endParaRPr lang="ru-RU" dirty="0"/>
          </a:p>
          <a:p>
            <a:endParaRPr lang="ru-RU" dirty="0"/>
          </a:p>
          <a:p>
            <a:endParaRPr lang="ru-RU" dirty="0"/>
          </a:p>
        </p:txBody>
      </p:sp>
    </p:spTree>
    <p:extLst>
      <p:ext uri="{BB962C8B-B14F-4D97-AF65-F5344CB8AC3E}">
        <p14:creationId xmlns:p14="http://schemas.microsoft.com/office/powerpoint/2010/main" xmlns="" val="2378273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20688"/>
            <a:ext cx="8229600" cy="5505475"/>
          </a:xfrm>
        </p:spPr>
        <p:txBody>
          <a:bodyPr/>
          <a:lstStyle/>
          <a:p>
            <a:r>
              <a:rPr lang="ru-RU" dirty="0" smtClean="0"/>
              <a:t>Примером большой любви может быть и любовь героя драмы французского писателя </a:t>
            </a:r>
            <a:r>
              <a:rPr lang="ru-RU" dirty="0" err="1" smtClean="0"/>
              <a:t>Э.Ростана</a:t>
            </a:r>
            <a:r>
              <a:rPr lang="ru-RU" dirty="0" smtClean="0"/>
              <a:t> «Сирано де Бержерак». Поэт Сирано влюблен в красавицу Роксану так, что готов пожертвовать своей  любовью, потому что женщина любит другого. И ради счастья любимой он готов подружиться с её мужем, писать за него письма, а когда тот погибнет, молчать всю жизнь, чтобы не потревожить память Роксаны о любви.</a:t>
            </a:r>
          </a:p>
          <a:p>
            <a:r>
              <a:rPr lang="ru-RU" dirty="0" smtClean="0"/>
              <a:t>Подводя итог, можно сказать, что настоящая любовь требует от человека полной самоотдачи, а если  надо и самопожертвования.</a:t>
            </a:r>
            <a:endParaRPr lang="ru-RU" dirty="0"/>
          </a:p>
        </p:txBody>
      </p:sp>
    </p:spTree>
    <p:extLst>
      <p:ext uri="{BB962C8B-B14F-4D97-AF65-F5344CB8AC3E}">
        <p14:creationId xmlns:p14="http://schemas.microsoft.com/office/powerpoint/2010/main" xmlns="" val="2510916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67</TotalTime>
  <Words>1589</Words>
  <Application>Microsoft Office PowerPoint</Application>
  <PresentationFormat>Экран (4:3)</PresentationFormat>
  <Paragraphs>50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Аптека</vt:lpstr>
      <vt:lpstr>Работа над сочинением по тексту Светланы Алексеевич.</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над сочинением по тексту Светланы Алексеевич.</dc:title>
  <dc:creator>Asus</dc:creator>
  <cp:lastModifiedBy>Елена</cp:lastModifiedBy>
  <cp:revision>12</cp:revision>
  <dcterms:created xsi:type="dcterms:W3CDTF">2014-06-03T06:21:06Z</dcterms:created>
  <dcterms:modified xsi:type="dcterms:W3CDTF">2015-01-16T10:55:07Z</dcterms:modified>
</cp:coreProperties>
</file>