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4" r:id="rId8"/>
    <p:sldId id="260" r:id="rId9"/>
    <p:sldId id="263" r:id="rId10"/>
    <p:sldId id="267" r:id="rId11"/>
    <p:sldId id="265" r:id="rId12"/>
    <p:sldId id="266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9" autoAdjust="0"/>
    <p:restoredTop sz="94660"/>
  </p:normalViewPr>
  <p:slideViewPr>
    <p:cSldViewPr>
      <p:cViewPr varScale="1">
        <p:scale>
          <a:sx n="84" d="100"/>
          <a:sy n="84" d="100"/>
        </p:scale>
        <p:origin x="-15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Сочинение. Анализируем. Обсуждаем. Учимся.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Ольга Михайловна </a:t>
            </a:r>
            <a:r>
              <a:rPr lang="ru-RU" b="1" dirty="0" err="1" smtClean="0"/>
              <a:t>Кылосова</a:t>
            </a:r>
            <a:endParaRPr lang="ru-RU" b="1" dirty="0" smtClean="0"/>
          </a:p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smtClean="0"/>
              <a:t>НОУ «Школа «Альфа и Омега» </a:t>
            </a:r>
          </a:p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1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А как выглядит человек, не имеющий этих ценностей? Обращусь к   повести Гоголя «Шинель». Главный герой повести Акакий Акакиевич был абсолютно одиноким человеком. Он отдавался душой работе, любил буквы, так как у него не было  семьи. Жизненные силы уходили на решение простой для других проблемы – приобретение шинели. Ей он был безумно рад. Но когда его ограбили, ему некому было помочь, что и приводит его к смерти. Мы порассуждали о смысле жизни в самом простом ее понимании. Однако в эти слова люди вкладывают и нечто большее.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3472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Есть такая </a:t>
            </a:r>
            <a:r>
              <a:rPr lang="ru-RU" dirty="0" smtClean="0"/>
              <a:t>пословица: </a:t>
            </a:r>
            <a:r>
              <a:rPr lang="ru-RU" dirty="0"/>
              <a:t>«Не хлебом единым жив человек». Он жив еще и духовными целями. Для пояснения этой мысли я обращусь  к рассказу Е. Носова «Живое пламя</a:t>
            </a:r>
            <a:r>
              <a:rPr lang="ru-RU" dirty="0" smtClean="0"/>
              <a:t>». В нем повествуется история сына Ольги Петровны, летчика, жизнь которого сравнивается с маком. Он прожил жизнь, как цветет мак, - коротко, но ярко, ради общего дела – победы в войне.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52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сочинение по критериям.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я смог доказать, что у разных людей жизнь разная  и живут они разными представлениями о жизни: кто-то тихо и спокойно, кто-то  даже не утруждая себя заботой о семье. Кто-то же коротко, </a:t>
            </a:r>
            <a:r>
              <a:rPr lang="ru-RU" smtClean="0"/>
              <a:t>но ярко.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418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человек, как подумаешь о нем… Написать сочинение по данному началу.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«Что такое человек, как подумаешь о нем?» – этот вечный философский вопрос задал в своем поучении Владимир Мономах. Прошли столетия, а мы все пытаемся ответить на него. Зачем мы вообще есть? Песчинки в мировом пространстве. Крошечные частицы мыслящей материи в необъятной Вселенной. Зачем мы ? Что мы такое?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302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Следующая моя мысль может показаться абсолютно не связанной с предыдущей: в средние века самоубийц хоронили за кладбищенской оградой. Но я попытаюсь объяснить эту связь. Самоубийца совершал преступление против жизни. Хотя и своей. Это считалось великим грехом, потому что жизнь нам зачем-то дана.</a:t>
            </a:r>
          </a:p>
          <a:p>
            <a:r>
              <a:rPr lang="ru-RU" dirty="0" smtClean="0"/>
              <a:t>И вся русская и мировая литература - по большому счету – вечный поиск ответа на этот вопрос.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034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люди живы?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Чем люди живы? Ради чего продолжается год от года эта бесконечная череда обстоятельств, дат, совпадений? Что вновь и вновь разжигает в человеке этот жизненный огонек? Этими важными вопросами задавались многие. Русские классики  тоже не остались в стороне. Высказывая свое мнение  на этот счет,  А. И. Куприн и А. М. горький предложили нам различные взгляды на смысл и цель человеческой жизни.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59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я прочла произведение А. И. Куприна «Гранатовый браслет»,  у меня не осталось сомнений относительно того, что автор считал главным источником жизненной силы. Любовь. Именно это высокое, чистое, нежное чувство и  давало главному герою </a:t>
            </a:r>
            <a:r>
              <a:rPr lang="ru-RU" dirty="0" err="1" smtClean="0"/>
              <a:t>Желткову</a:t>
            </a:r>
            <a:r>
              <a:rPr lang="ru-RU" dirty="0" smtClean="0"/>
              <a:t> шанс быть счастливым даже вдали от возлюбленной, его музы, его света. И всю гамму таких возвышенных и прекрасных чувств он сумел выразить в нескольких словах: «Да святится имя твое». На такое способен лишь искренне и пылко, но при этом  очень нежно и с огромным уважением объекту своих чувств, любящий человек.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47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вспоминаются  мне слова из стихотворения  Р. Рождественского «Все начинается с любви», слова, которые подтверждают, насколько прав был Куприн в своих суждениях:</a:t>
            </a:r>
          </a:p>
          <a:p>
            <a:r>
              <a:rPr lang="ru-RU" dirty="0" smtClean="0"/>
              <a:t>Все начинается с любви:</a:t>
            </a:r>
          </a:p>
          <a:p>
            <a:r>
              <a:rPr lang="ru-RU" dirty="0" smtClean="0"/>
              <a:t>И озаренье, и работа,</a:t>
            </a:r>
          </a:p>
          <a:p>
            <a:r>
              <a:rPr lang="ru-RU" dirty="0" smtClean="0"/>
              <a:t>Глаза цветов, глаза ребенка –</a:t>
            </a:r>
          </a:p>
          <a:p>
            <a:r>
              <a:rPr lang="ru-RU" dirty="0" smtClean="0"/>
              <a:t>Все начинается с любви!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22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Но вот передо мной  другой автор, другое произведение и другой ответ на один из самых важных вопросов о человеческой жизни. Герои произведений «Старуха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», «На дне», «Супруги Орловы» все как один ищут свободы, но идут к ней разными дорогами и видят по-разному: </a:t>
            </a:r>
            <a:r>
              <a:rPr lang="ru-RU" dirty="0" err="1" smtClean="0"/>
              <a:t>Изергиль</a:t>
            </a:r>
            <a:r>
              <a:rPr lang="ru-RU" dirty="0" smtClean="0"/>
              <a:t> через поиск «свободных» отношений, в которых ее никто не будет ограничивать; Клещ, Барон –через возвращение своего имени и «всплытие» со «дна» человеческой морали, жизни, веры, жаль только, что такая свобода недостижима, и верный, неизбежный финал людей дна видит только Актер, а видит от безысходности.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46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 вот Матрена Орлова  смогла найти себя и разорвать этот бесконечный круг своей опустившейся жизни, подарив себя тем, кому, действительно, нужна ее помощь – больным детям, она поняла, что для того чтобы изменить что-либо, достаточно посмотреть  вокруг. Вот такой взгляд на «топливо» человеческого существования представил  нам Горький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91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прочитанное сочинение по критериям.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завершение  скажу от себя. Не стоит судить людей по тому, ради чего они живут, ведь то. Чем держится «свеча» человеческой души –индивидуально и неповторимо. Но если все же решитесь, не удивляйтесь, если услышите: «А судьи кто?»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862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Напишите сочинение с использованием данного начала (вступления)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Чем люди живы? А чем они живы? Если судить по пирамиде </a:t>
            </a:r>
            <a:r>
              <a:rPr lang="ru-RU" dirty="0" err="1" smtClean="0"/>
              <a:t>Маслоу</a:t>
            </a:r>
            <a:r>
              <a:rPr lang="ru-RU" dirty="0" smtClean="0"/>
              <a:t>, то все мы живы бутербродом с колбасой, хорошим куском пирога, удобными ботинками и теплой дубленкой. А дальше –инстинкт продолжения рода. И лишь немногие добираются до вершины пирамиды: они живут тем, что называют духовной жизнью: беззаветно любят, спасают, не мыслят себя без  книг, в театр идут не за зрелищем, а за духовной пищей. Так что же? Нет ответа на этот вопрос? И большинство из нас так и живет  в своих вечных буднях, не помышляя о чем-то большом и высоком?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69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Обратимся к примеру из произведения А. С. Пушкина «Медный всадник». Главный герой Евгений мечтает об  обычном житейском счастье. Он мечтает жениться на своей Параше, завести детей, дождаться внуков и умереть в их окружении. Евгений примитивен? И да и нет. Разберемся, что к чему. Почему он примитивен? Его мечты слишком обыденны. Но в то же время семья, любовь, дети – это  вечные  человеческие ценности, и большинство людей мечтает о том же: любить, видеть свое продолжение в детях.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4918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</TotalTime>
  <Words>1056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Сочинение. Анализируем. Обсуждаем. Учимся. </vt:lpstr>
      <vt:lpstr>Чем люди живы?</vt:lpstr>
      <vt:lpstr>Слайд 3</vt:lpstr>
      <vt:lpstr>Слайд 4</vt:lpstr>
      <vt:lpstr>Слайд 5</vt:lpstr>
      <vt:lpstr>Слайд 6</vt:lpstr>
      <vt:lpstr>Проанализируйте прочитанное сочинение по критериям.</vt:lpstr>
      <vt:lpstr>Напишите сочинение с использованием данного начала (вступления)</vt:lpstr>
      <vt:lpstr>Слайд 9</vt:lpstr>
      <vt:lpstr>Слайд 10</vt:lpstr>
      <vt:lpstr>Слайд 11</vt:lpstr>
      <vt:lpstr>Проанализируйте сочинение по критериям.</vt:lpstr>
      <vt:lpstr>Что такое человек, как подумаешь о нем… Написать сочинение по данному началу.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Сочинение. Анализируем. Обсуждаем. Учимся. </dc:title>
  <dc:creator>Asus</dc:creator>
  <cp:lastModifiedBy>Елена</cp:lastModifiedBy>
  <cp:revision>20</cp:revision>
  <dcterms:created xsi:type="dcterms:W3CDTF">2014-10-08T04:31:11Z</dcterms:created>
  <dcterms:modified xsi:type="dcterms:W3CDTF">2015-01-12T02:50:51Z</dcterms:modified>
</cp:coreProperties>
</file>