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Ты есть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8147248" cy="115212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 smtClean="0"/>
              <a:t>Ольга Михайловна </a:t>
            </a:r>
            <a:r>
              <a:rPr lang="ru-RU" b="1" dirty="0" err="1" smtClean="0"/>
              <a:t>Кылосова</a:t>
            </a:r>
            <a:endParaRPr lang="ru-RU" b="1" dirty="0" smtClean="0"/>
          </a:p>
          <a:p>
            <a:pPr algn="r"/>
            <a:r>
              <a:rPr lang="ru-RU" dirty="0" smtClean="0"/>
              <a:t>Учитель русского языка и литературы </a:t>
            </a:r>
          </a:p>
          <a:p>
            <a:pPr algn="r"/>
            <a:r>
              <a:rPr lang="ru-RU" dirty="0" smtClean="0"/>
              <a:t>НОУ «Школа «Альфа и Омега»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Я прочитал фрагмент статьи писателя и юриста, литературного критика Л. Матрос. О чем он? О простом и вечном: о материнской любви.</a:t>
            </a:r>
          </a:p>
          <a:p>
            <a:r>
              <a:rPr lang="ru-RU" dirty="0" smtClean="0"/>
              <a:t>Вопрос, поднятый автором, так же вечен, как и тема: на что же способна материнская любовь?</a:t>
            </a:r>
          </a:p>
          <a:p>
            <a:r>
              <a:rPr lang="ru-RU" dirty="0" smtClean="0"/>
              <a:t>Нам рассказана история женщины, для которой материнство началось задолго до рождения ребенка: ожидание, лечение, вера в то, что родится сын. И вот он, родившийся принц. Чудо. Кумир. Смысл жизни. Любить ребенка – это значит постоянно жертвовать собой? Любить ребенка – это жить с нелюбимым мужчиной? Любить ребенка – это создавать видимость благополучной семьи? Трудно сказать, восхищается ли автор героиней, презирает ли ее за самоуничижение. Но читатель, познакомившийся с этим фрагментом, понимает: мать сумела стать сыну лучшим другом, советчиком, воспитала из него настоящего мужчину, «полного собственного достоинства и дружелюбия к окружающим», и ни разу не пожалела о том, что отказалась от аспирантуры, от своей возможной карьеры.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Так на что же способна настоящая материнская любовь? На самопожертвование, полное самоотречение, вообще на все. Это следует из рассуждений автора.</a:t>
            </a:r>
          </a:p>
          <a:p>
            <a:r>
              <a:rPr lang="ru-RU" dirty="0" smtClean="0"/>
              <a:t>Мне нечего добавить к мнению автора. Материнская любовь безгранична.</a:t>
            </a:r>
          </a:p>
          <a:p>
            <a:r>
              <a:rPr lang="ru-RU" dirty="0" smtClean="0"/>
              <a:t>На такую любовь оказалась способна героиня повести В. Токаревой «Ты есть». У нее такая же безграничная любовь к сыну. Быть может даже фанатичная: она не хочет делить его ни с кем, она заведомо не любит невестку, она хочет быть для него главной женщиной в жизни. Но когда ее невестка Ирочка становится глубоким инвалидом после аварии и шансов на восстановление почти нет, именно Анна совершает еще один подвиг материнства – поднимает ее на ноги.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</TotalTime>
  <Words>318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Главная</vt:lpstr>
      <vt:lpstr>Ты есть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 есть</dc:title>
  <dc:creator>Альфа и Омега</dc:creator>
  <cp:lastModifiedBy>Елена</cp:lastModifiedBy>
  <cp:revision>7</cp:revision>
  <dcterms:created xsi:type="dcterms:W3CDTF">2014-06-05T08:12:44Z</dcterms:created>
  <dcterms:modified xsi:type="dcterms:W3CDTF">2015-01-13T07:44:29Z</dcterms:modified>
</cp:coreProperties>
</file>