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9" r:id="rId5"/>
    <p:sldId id="264" r:id="rId6"/>
    <p:sldId id="265" r:id="rId7"/>
    <p:sldId id="266" r:id="rId8"/>
    <p:sldId id="263" r:id="rId9"/>
    <p:sldId id="262" r:id="rId10"/>
    <p:sldId id="257" r:id="rId11"/>
    <p:sldId id="25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57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Упражнения на создание и совершенствование текста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5124450"/>
            <a:ext cx="7344816" cy="1328886"/>
          </a:xfrm>
        </p:spPr>
        <p:txBody>
          <a:bodyPr>
            <a:normAutofit/>
          </a:bodyPr>
          <a:lstStyle/>
          <a:p>
            <a:r>
              <a:rPr lang="ru-RU" b="1" dirty="0" smtClean="0"/>
              <a:t>Ольга Михайловна </a:t>
            </a:r>
            <a:r>
              <a:rPr lang="ru-RU" b="1" dirty="0" err="1" smtClean="0"/>
              <a:t>Кылосова</a:t>
            </a:r>
            <a:endParaRPr lang="ru-RU" b="1" dirty="0" smtClean="0"/>
          </a:p>
          <a:p>
            <a:r>
              <a:rPr lang="ru-RU" dirty="0" smtClean="0"/>
              <a:t>Учитель русского языка и литературы </a:t>
            </a:r>
          </a:p>
          <a:p>
            <a:r>
              <a:rPr lang="ru-RU" dirty="0" smtClean="0"/>
              <a:t>НОУ «Школа «Альфа и Омега»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Великое счастье -любить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Переведем в вопрос: почему любить – это великое счастье?</a:t>
            </a:r>
          </a:p>
          <a:p>
            <a:r>
              <a:rPr lang="ru-RU" dirty="0" smtClean="0"/>
              <a:t>Формулируем тезис: любовь – великое счастье, потому что она меняет человека, она – одно из тех могучих чувств, которое делает человека по-настоящему счастливым, вообще, делает его человеком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Рабочий 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Вступление: </a:t>
            </a:r>
            <a:r>
              <a:rPr lang="ru-RU" dirty="0" smtClean="0"/>
              <a:t>теме – столетия;</a:t>
            </a:r>
          </a:p>
          <a:p>
            <a:r>
              <a:rPr lang="ru-RU" dirty="0" smtClean="0"/>
              <a:t>О ней спорят ученые;</a:t>
            </a:r>
          </a:p>
          <a:p>
            <a:r>
              <a:rPr lang="ru-RU" dirty="0" smtClean="0"/>
              <a:t>В литературе – вечная тема.</a:t>
            </a:r>
          </a:p>
          <a:p>
            <a:r>
              <a:rPr lang="ru-RU" b="1" dirty="0" smtClean="0"/>
              <a:t>Аргументы:</a:t>
            </a:r>
          </a:p>
          <a:p>
            <a:r>
              <a:rPr lang="ru-RU" b="1" dirty="0" smtClean="0"/>
              <a:t>Пушкин, «Евгений Онегин» </a:t>
            </a:r>
            <a:r>
              <a:rPr lang="ru-RU" dirty="0" smtClean="0"/>
              <a:t>(поздно понял, ощутил себя обделенным без любви; повезло, что все-таки прожил это чувство)</a:t>
            </a:r>
          </a:p>
          <a:p>
            <a:r>
              <a:rPr lang="ru-RU" b="1" dirty="0" smtClean="0"/>
              <a:t>Островский, «Гроза» </a:t>
            </a:r>
            <a:r>
              <a:rPr lang="ru-RU" dirty="0" smtClean="0"/>
              <a:t>(Борис – не хватает сил на любовь, на поступок; Катерина способна на любовь)</a:t>
            </a:r>
          </a:p>
          <a:p>
            <a:r>
              <a:rPr lang="ru-RU" dirty="0" smtClean="0"/>
              <a:t>Наташа Ростова. Смысл её жизни – любовь</a:t>
            </a:r>
          </a:p>
          <a:p>
            <a:r>
              <a:rPr lang="ru-RU" dirty="0" smtClean="0"/>
              <a:t>Или Акакий  А.</a:t>
            </a:r>
          </a:p>
          <a:p>
            <a:r>
              <a:rPr lang="ru-RU" dirty="0" smtClean="0"/>
              <a:t>Заключение: это чувство дает продолжение жизни; освещает жизнь, наполняет её смыслом, дает  силы,  заставляет людей совершать  поступки.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Развернуть аргумент к теме «Великое счастье любить»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Онегин не хочет утруждать себя любовью, поэтому объясняет Татьяне при встрече, что он не способен любить. А потом, когда она  замужем, оказывается  поздно.</a:t>
            </a: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Любовь – это, в определенном смысле, – дар, но это еще и труд, который предполагает понимание человека, принятие его особенностей, создание семьи, переживание трудных моментов в жизни.</a:t>
            </a:r>
            <a:r>
              <a:rPr lang="ru-RU" dirty="0" smtClean="0"/>
              <a:t>  Герой же романа  А. С. Пушкина –Онегин- не хочет утруждать себя любовью, поэтому  в ответ на письмо, где девушка </a:t>
            </a: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</a:rPr>
              <a:t>искренне, немного наивно, но страстно объясняется в любви </a:t>
            </a:r>
            <a:r>
              <a:rPr lang="ru-RU" dirty="0" smtClean="0"/>
              <a:t>читает ей </a:t>
            </a: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</a:rPr>
              <a:t>правильную и довольно нудную нотацию</a:t>
            </a:r>
            <a:r>
              <a:rPr lang="ru-RU" dirty="0" smtClean="0"/>
              <a:t>. </a:t>
            </a:r>
            <a:r>
              <a:rPr lang="ru-RU" i="1" dirty="0" smtClean="0">
                <a:solidFill>
                  <a:srgbClr val="00B050"/>
                </a:solidFill>
              </a:rPr>
              <a:t>Он  объясняет Татьяне,  что он не способен любить (устал, разочаровался), что он будет плохим мужем и плохим отцом семейства, что он не принесет ей счастья. Потом, когда Евгений встретит не наивную девочку, а светскую даму, </a:t>
            </a: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</a:rPr>
              <a:t>сохранившую ,однако, свою искренность и чистоту, чувство героя настигнет.</a:t>
            </a:r>
            <a:r>
              <a:rPr lang="ru-RU" dirty="0" smtClean="0"/>
              <a:t> Только будет поздно.  </a:t>
            </a:r>
            <a:r>
              <a:rPr lang="ru-RU" dirty="0" smtClean="0">
                <a:solidFill>
                  <a:srgbClr val="FF0000"/>
                </a:solidFill>
              </a:rPr>
              <a:t>И все-таки Онегин – не самое несчастное существо на земле. Ведь любовь к нему все-таки пришла.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Выполнить упражнение по развертыванию аргумента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Полной противоположностью людям, которые прожили чувство любви является Акакий  Акакиевич из повести Н.В. Гоголя «Шинель». Это тип героя – «маленький человек», но от других подобных героев он отличается тем, что ему  чужды вечные человеческие ценности: любовь, семья, привязанности к людям; он не имеет семьи, и как иронично замечает Гоголь, он любит только буквы. Может быть такой любви и хватает ему для примитивного счастья. Но такое чувство не возвышает его, не толкает его на безумные поступки, не дает ответных эмоций. И эти бездушные буквы не </a:t>
            </a:r>
            <a:r>
              <a:rPr lang="ru-RU" smtClean="0"/>
              <a:t>спасли его </a:t>
            </a:r>
            <a:r>
              <a:rPr lang="ru-RU" dirty="0" smtClean="0"/>
              <a:t>в момент утраты шинели.  Его нельзя назвать счастливым человеком.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из следующих высказываний не будет являться аргументом? Почему?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Печорин  влюбляет в себя княжну Мери, чтобы встречаться с Верой.</a:t>
            </a:r>
          </a:p>
          <a:p>
            <a:r>
              <a:rPr lang="ru-RU" dirty="0" smtClean="0"/>
              <a:t>Обломова любовь преображает.</a:t>
            </a:r>
          </a:p>
          <a:p>
            <a:r>
              <a:rPr lang="ru-RU" dirty="0" smtClean="0"/>
              <a:t>Наташа Ростова не представляет жизни без любви.</a:t>
            </a:r>
          </a:p>
          <a:p>
            <a:r>
              <a:rPr lang="ru-RU" dirty="0" smtClean="0"/>
              <a:t>Маргарита меняет уютную благоустроенную жизнь с мужем на жизнь в подвальной комнате с любимым, </a:t>
            </a:r>
            <a:r>
              <a:rPr lang="ru-RU" smtClean="0"/>
              <a:t>с Мастером.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«Век нынешний и век минувший»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ПЕРЕВОДИМ В ВОПРОС: Всегда ли есть понимание между представителями века нынешнего и века минувшего?</a:t>
            </a:r>
          </a:p>
          <a:p>
            <a:r>
              <a:rPr lang="ru-RU" dirty="0" smtClean="0"/>
              <a:t>Тезис, который будем доказывать: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Рабочий 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92</TotalTime>
  <Words>570</Words>
  <Application>Microsoft Office PowerPoint</Application>
  <PresentationFormat>Экран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Начальная</vt:lpstr>
      <vt:lpstr>Упражнения на создание и совершенствование текста</vt:lpstr>
      <vt:lpstr>Великое счастье -любить</vt:lpstr>
      <vt:lpstr>Рабочий план</vt:lpstr>
      <vt:lpstr>Развернуть аргумент к теме «Великое счастье любить»</vt:lpstr>
      <vt:lpstr>Слайд 5</vt:lpstr>
      <vt:lpstr>Выполнить упражнение по развертыванию аргумента</vt:lpstr>
      <vt:lpstr>Что из следующих высказываний не будет являться аргументом? Почему?</vt:lpstr>
      <vt:lpstr>«Век нынешний и век минувший»</vt:lpstr>
      <vt:lpstr>Рабочий план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Упражнения на создание и совершенствование текста</dc:title>
  <dc:creator>user</dc:creator>
  <cp:lastModifiedBy>Елена</cp:lastModifiedBy>
  <cp:revision>15</cp:revision>
  <dcterms:created xsi:type="dcterms:W3CDTF">2014-10-11T04:59:17Z</dcterms:created>
  <dcterms:modified xsi:type="dcterms:W3CDTF">2015-01-12T02:51:11Z</dcterms:modified>
</cp:coreProperties>
</file>